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emf" ContentType="image/x-em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16667130" r:id="rId3"/>
    <p:sldId id="16670184" r:id="rId4"/>
    <p:sldId id="16670189" r:id="rId6"/>
    <p:sldId id="14999298" r:id="rId7"/>
    <p:sldId id="16670190" r:id="rId8"/>
    <p:sldId id="16670191" r:id="rId9"/>
    <p:sldId id="16670232" r:id="rId10"/>
    <p:sldId id="16670233" r:id="rId11"/>
    <p:sldId id="16670234" r:id="rId12"/>
    <p:sldId id="16670235" r:id="rId13"/>
    <p:sldId id="16670236" r:id="rId14"/>
    <p:sldId id="16670237" r:id="rId15"/>
    <p:sldId id="16670238" r:id="rId16"/>
    <p:sldId id="16670239" r:id="rId17"/>
    <p:sldId id="16670240" r:id="rId18"/>
    <p:sldId id="16670241" r:id="rId19"/>
    <p:sldId id="16670242" r:id="rId20"/>
    <p:sldId id="16670243" r:id="rId21"/>
    <p:sldId id="16670244" r:id="rId22"/>
    <p:sldId id="16670245" r:id="rId23"/>
    <p:sldId id="16670246" r:id="rId24"/>
    <p:sldId id="16670247" r:id="rId25"/>
  </p:sldIdLst>
  <p:sldSz cx="12192000" cy="6858000"/>
  <p:notesSz cx="6858000" cy="9144000"/>
  <p:custDataLst>
    <p:tags r:id="rId2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 Type="http://schemas.openxmlformats.org/officeDocument/2006/relationships/slide" Target="slides/slide1.xml"/><Relationship Id="rId29" Type="http://schemas.openxmlformats.org/officeDocument/2006/relationships/tags" Target="tags/tag49.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98EF42-6B41-4F0B-9C66-5BF85F0BB66F}"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FBC44F-6F1C-4A36-9077-661F3A32A29B}"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F17EFD21-3E0D-4ED5-96F2-31052EE08DB7}" type="slidenum">
              <a:rPr kumimoji="0" lang="en-US" sz="1000" b="0" i="0" u="none" strike="noStrike" kern="1200" cap="none" spc="0" normalizeH="0" baseline="0" noProof="0" smtClean="0">
                <a:ln>
                  <a:noFill/>
                </a:ln>
                <a:solidFill>
                  <a:prstClr val="black"/>
                </a:solidFill>
                <a:effectLst/>
                <a:uLnTx/>
                <a:uFillTx/>
                <a:latin typeface="Aktiv Grotesk"/>
                <a:ea typeface="+mn-ea"/>
                <a:cs typeface="+mn-cs"/>
              </a:rPr>
            </a:fld>
            <a:endParaRPr kumimoji="0" lang="en-US" sz="1000" b="0" i="0" u="none" strike="noStrike" kern="1200" cap="none" spc="0" normalizeH="0" baseline="0" noProof="0">
              <a:ln>
                <a:noFill/>
              </a:ln>
              <a:solidFill>
                <a:prstClr val="black"/>
              </a:solidFill>
              <a:effectLst/>
              <a:uLnTx/>
              <a:uFillTx/>
              <a:latin typeface="Aktiv Grotesk"/>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Here we show IMF’s forecast has stabilized, broadly the same from January forecast (slight downgrades reflect unwinding of previous upgrade)</a:t>
            </a:r>
            <a:endParaRPr lang="en-US"/>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defRPr/>
            </a:pPr>
            <a:r>
              <a:rPr lang="en-US"/>
              <a:t>The long-term average global GDP growth is 3% per year</a:t>
            </a:r>
            <a:endParaRPr lang="en-US"/>
          </a:p>
          <a:p>
            <a:pPr marL="171450" indent="-171450">
              <a:buFont typeface="Arial" panose="020B0604020202020204" pitchFamily="34" charset="0"/>
              <a:buChar char="•"/>
            </a:pPr>
            <a:r>
              <a:rPr lang="en-US"/>
              <a:t>The forecast comes with high uncertainties, not only from inflation and interest rate hikes, but also from a rising and increasingly real threat of geoeconomic fragmentation, which can only lead to more trade tensions, less FDI, and slower growth in technology.</a:t>
            </a:r>
            <a:endParaRPr lang="en-US"/>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F17EFD21-3E0D-4ED5-96F2-31052EE08DB7}" type="slidenum">
              <a:rPr kumimoji="0" lang="en-US" sz="1000" b="0" i="0" u="none" strike="noStrike" kern="1200" cap="none" spc="0" normalizeH="0" baseline="0" noProof="0" smtClean="0">
                <a:ln>
                  <a:noFill/>
                </a:ln>
                <a:solidFill>
                  <a:prstClr val="black"/>
                </a:solidFill>
                <a:effectLst/>
                <a:uLnTx/>
                <a:uFillTx/>
                <a:latin typeface="Aktiv Grotesk"/>
                <a:ea typeface="+mn-ea"/>
                <a:cs typeface="+mn-cs"/>
              </a:rPr>
            </a:fld>
            <a:endParaRPr kumimoji="0" lang="en-US" sz="1000" b="0" i="0" u="none" strike="noStrike" kern="1200" cap="none" spc="0" normalizeH="0" baseline="0" noProof="0">
              <a:ln>
                <a:noFill/>
              </a:ln>
              <a:solidFill>
                <a:prstClr val="black"/>
              </a:solidFill>
              <a:effectLst/>
              <a:uLnTx/>
              <a:uFillTx/>
              <a:latin typeface="Aktiv Grotesk"/>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WHITE_TitleSlide">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485900"/>
            <a:ext cx="59040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4000"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8" name="Date Placeholder 7"/>
          <p:cNvSpPr>
            <a:spLocks noGrp="1"/>
          </p:cNvSpPr>
          <p:nvPr>
            <p:ph type="dt" sz="half" idx="14"/>
          </p:nvPr>
        </p:nvSpPr>
        <p:spPr/>
        <p:txBody>
          <a:bodyPr/>
          <a:lstStyle>
            <a:lvl1pPr>
              <a:defRPr>
                <a:solidFill>
                  <a:schemeClr val="accent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accent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HITE_Text+Photo-Left">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p:nvPr>
        </p:nvSpPr>
        <p:spPr>
          <a:xfrm>
            <a:off x="6286500" y="365125"/>
            <a:ext cx="5524500" cy="612648"/>
          </a:xfrm>
        </p:spPr>
        <p:txBody>
          <a:bodyPr/>
          <a:lstStyle>
            <a:lvl1pPr>
              <a:defRPr>
                <a:solidFill>
                  <a:schemeClr val="accent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500" y="1899696"/>
            <a:ext cx="5524500" cy="385340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accent1"/>
                </a:solidFill>
              </a:defRPr>
            </a:lvl1pPr>
          </a:lstStyle>
          <a:p>
            <a:fld id="{01B53C58-B30A-40A9-B349-19A78BB7BB78}"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accent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RED_BigQuot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C3D1E16C-EE6C-4EB9-B51E-F8AEF82B998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RED_BigQuote+TextSlid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326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4" name="Text Placeholder 3"/>
          <p:cNvSpPr>
            <a:spLocks noGrp="1"/>
          </p:cNvSpPr>
          <p:nvPr>
            <p:ph type="body" sz="half" idx="2"/>
          </p:nvPr>
        </p:nvSpPr>
        <p:spPr>
          <a:xfrm>
            <a:off x="5905453" y="381000"/>
            <a:ext cx="5905547" cy="612648"/>
          </a:xfrm>
        </p:spPr>
        <p:txBody>
          <a:bodyPr/>
          <a:lstStyle>
            <a:lvl1pPr marL="0" indent="0">
              <a:lnSpc>
                <a:spcPct val="90000"/>
              </a:lnSpc>
              <a:spcBef>
                <a:spcPts val="0"/>
              </a:spcBef>
              <a:buNone/>
              <a:defRPr sz="32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tx1"/>
                </a:solidFill>
              </a:defRPr>
            </a:lvl1pPr>
          </a:lstStyle>
          <a:p>
            <a:fld id="{BD6B0D80-47BD-41F3-813C-43338CDCC708}"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2"/>
          <p:cNvSpPr>
            <a:spLocks noGrp="1"/>
          </p:cNvSpPr>
          <p:nvPr>
            <p:ph idx="1"/>
          </p:nvPr>
        </p:nvSpPr>
        <p:spPr>
          <a:xfrm>
            <a:off x="5905500" y="1485900"/>
            <a:ext cx="5904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RED_ThankYou-1">
    <p:bg>
      <p:bgPr>
        <a:solidFill>
          <a:schemeClr val="accent3"/>
        </a:solidFill>
        <a:effectLst/>
      </p:bgPr>
    </p:bg>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6448425" y="0"/>
            <a:ext cx="5753100" cy="5753100"/>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5742127 w 5753100"/>
              <a:gd name="connsiteY3" fmla="*/ 5753100 h 5753100"/>
              <a:gd name="connsiteX4" fmla="*/ 4388 w 5753100"/>
              <a:gd name="connsiteY4" fmla="*/ 297076 h 5753100"/>
              <a:gd name="connsiteX5" fmla="*/ 0 w 5753100"/>
              <a:gd name="connsiteY5" fmla="*/ 123264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3100" h="5753100">
                <a:moveTo>
                  <a:pt x="0" y="0"/>
                </a:moveTo>
                <a:lnTo>
                  <a:pt x="5753100" y="0"/>
                </a:lnTo>
                <a:lnTo>
                  <a:pt x="5753100" y="5753100"/>
                </a:lnTo>
                <a:lnTo>
                  <a:pt x="5742127" y="5753100"/>
                </a:lnTo>
                <a:cubicBezTo>
                  <a:pt x="2667478" y="5753100"/>
                  <a:pt x="158214" y="3337026"/>
                  <a:pt x="4388" y="297076"/>
                </a:cubicBezTo>
                <a:lnTo>
                  <a:pt x="0" y="123264"/>
                </a:lnTo>
                <a:close/>
              </a:path>
            </a:pathLst>
          </a:custGeom>
          <a:solidFill>
            <a:schemeClr val="tx2">
              <a:lumMod val="90000"/>
            </a:schemeClr>
          </a:solidFill>
        </p:spPr>
        <p:txBody>
          <a:bodyPr wrap="square" anchor="ctr" anchorCtr="0">
            <a:noAutofit/>
          </a:bodyPr>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RED_ThankYou-2">
    <p:bg>
      <p:bgPr>
        <a:solidFill>
          <a:schemeClr val="accent3"/>
        </a:solidFill>
        <a:effectLst/>
      </p:bgPr>
    </p:bg>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7057623" y="0"/>
            <a:ext cx="5134377" cy="5134377"/>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0 w 5753100"/>
              <a:gd name="connsiteY3" fmla="*/ 5753100 h 5753100"/>
              <a:gd name="connsiteX4" fmla="*/ 0 w 5753100"/>
              <a:gd name="connsiteY4" fmla="*/ 3836825 h 5753100"/>
              <a:gd name="connsiteX5" fmla="*/ 1915378 w 5753100"/>
              <a:gd name="connsiteY5" fmla="*/ 3836825 h 5753100"/>
              <a:gd name="connsiteX6" fmla="*/ 1915378 w 5753100"/>
              <a:gd name="connsiteY6" fmla="*/ 1919151 h 5753100"/>
              <a:gd name="connsiteX7" fmla="*/ 0 w 5753100"/>
              <a:gd name="connsiteY7" fmla="*/ 1919151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3100" h="5753100">
                <a:moveTo>
                  <a:pt x="0" y="0"/>
                </a:moveTo>
                <a:lnTo>
                  <a:pt x="5753100" y="0"/>
                </a:lnTo>
                <a:lnTo>
                  <a:pt x="5753100" y="5753100"/>
                </a:lnTo>
                <a:lnTo>
                  <a:pt x="0" y="5753100"/>
                </a:lnTo>
                <a:lnTo>
                  <a:pt x="0" y="3836825"/>
                </a:lnTo>
                <a:lnTo>
                  <a:pt x="1915378" y="3836825"/>
                </a:lnTo>
                <a:lnTo>
                  <a:pt x="1915378" y="1919151"/>
                </a:lnTo>
                <a:lnTo>
                  <a:pt x="0" y="1919151"/>
                </a:lnTo>
                <a:close/>
              </a:path>
            </a:pathLst>
          </a:custGeom>
          <a:solidFill>
            <a:schemeClr val="tx2">
              <a:lumMod val="90000"/>
            </a:schemeClr>
          </a:solidFill>
        </p:spPr>
        <p:txBody>
          <a:bodyPr wrap="square" anchor="ctr" anchorCtr="0">
            <a:noAutofit/>
          </a:bodyPr>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RED_ThankYou-3">
    <p:bg>
      <p:bgPr>
        <a:solidFill>
          <a:schemeClr val="accent3"/>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Picture Placeholder 9"/>
          <p:cNvSpPr>
            <a:spLocks noGrp="1"/>
          </p:cNvSpPr>
          <p:nvPr>
            <p:ph type="pic" sz="quarter" idx="14"/>
          </p:nvPr>
        </p:nvSpPr>
        <p:spPr>
          <a:xfrm>
            <a:off x="6936000" y="0"/>
            <a:ext cx="5256000" cy="5256000"/>
          </a:xfrm>
          <a:custGeom>
            <a:avLst/>
            <a:gdLst>
              <a:gd name="connsiteX0" fmla="*/ 0 w 5256000"/>
              <a:gd name="connsiteY0" fmla="*/ 0 h 5256000"/>
              <a:gd name="connsiteX1" fmla="*/ 4380230 w 5256000"/>
              <a:gd name="connsiteY1" fmla="*/ 0 h 5256000"/>
              <a:gd name="connsiteX2" fmla="*/ 5256000 w 5256000"/>
              <a:gd name="connsiteY2" fmla="*/ 876229 h 5256000"/>
              <a:gd name="connsiteX3" fmla="*/ 4380230 w 5256000"/>
              <a:gd name="connsiteY3" fmla="*/ 876229 h 5256000"/>
              <a:gd name="connsiteX4" fmla="*/ 5256000 w 5256000"/>
              <a:gd name="connsiteY4" fmla="*/ 1752459 h 5256000"/>
              <a:gd name="connsiteX5" fmla="*/ 4380230 w 5256000"/>
              <a:gd name="connsiteY5" fmla="*/ 1752459 h 5256000"/>
              <a:gd name="connsiteX6" fmla="*/ 5256000 w 5256000"/>
              <a:gd name="connsiteY6" fmla="*/ 2628688 h 5256000"/>
              <a:gd name="connsiteX7" fmla="*/ 4380230 w 5256000"/>
              <a:gd name="connsiteY7" fmla="*/ 2628688 h 5256000"/>
              <a:gd name="connsiteX8" fmla="*/ 5256000 w 5256000"/>
              <a:gd name="connsiteY8" fmla="*/ 3503542 h 5256000"/>
              <a:gd name="connsiteX9" fmla="*/ 4380230 w 5256000"/>
              <a:gd name="connsiteY9" fmla="*/ 3503542 h 5256000"/>
              <a:gd name="connsiteX10" fmla="*/ 5256000 w 5256000"/>
              <a:gd name="connsiteY10" fmla="*/ 4379771 h 5256000"/>
              <a:gd name="connsiteX11" fmla="*/ 4380230 w 5256000"/>
              <a:gd name="connsiteY11" fmla="*/ 4379771 h 5256000"/>
              <a:gd name="connsiteX12" fmla="*/ 5256000 w 5256000"/>
              <a:gd name="connsiteY12" fmla="*/ 5256000 h 5256000"/>
              <a:gd name="connsiteX13" fmla="*/ 0 w 5256000"/>
              <a:gd name="connsiteY13" fmla="*/ 5256000 h 52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56000" h="5256000">
                <a:moveTo>
                  <a:pt x="0" y="0"/>
                </a:moveTo>
                <a:lnTo>
                  <a:pt x="4380230" y="0"/>
                </a:lnTo>
                <a:lnTo>
                  <a:pt x="5256000" y="876229"/>
                </a:lnTo>
                <a:lnTo>
                  <a:pt x="4380230" y="876229"/>
                </a:lnTo>
                <a:lnTo>
                  <a:pt x="5256000" y="1752459"/>
                </a:lnTo>
                <a:lnTo>
                  <a:pt x="4380230" y="1752459"/>
                </a:lnTo>
                <a:lnTo>
                  <a:pt x="5256000" y="2628688"/>
                </a:lnTo>
                <a:lnTo>
                  <a:pt x="4380230" y="2628688"/>
                </a:lnTo>
                <a:lnTo>
                  <a:pt x="5256000" y="3503542"/>
                </a:lnTo>
                <a:lnTo>
                  <a:pt x="4380230" y="3503542"/>
                </a:lnTo>
                <a:lnTo>
                  <a:pt x="5256000" y="4379771"/>
                </a:lnTo>
                <a:lnTo>
                  <a:pt x="4380230" y="4379771"/>
                </a:lnTo>
                <a:lnTo>
                  <a:pt x="5256000" y="5256000"/>
                </a:lnTo>
                <a:lnTo>
                  <a:pt x="0" y="5256000"/>
                </a:lnTo>
                <a:close/>
              </a:path>
            </a:pathLst>
          </a:custGeom>
          <a:solidFill>
            <a:schemeClr val="tx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showMasterSp="0" userDrawn="1">
  <p:cSld name="BLUE_Title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485900"/>
            <a:ext cx="5904000" cy="2387600"/>
          </a:xfrm>
        </p:spPr>
        <p:txBody>
          <a:bodyPr anchor="t" anchorCtr="0"/>
          <a:lstStyle>
            <a:lvl1pPr algn="l">
              <a:lnSpc>
                <a:spcPts val="5800"/>
              </a:lnSpc>
              <a:defRPr sz="560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4000"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bg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bg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BLUE_TextSlide_1-colum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EDF65051-F4FB-4732-8473-BC1D4CBAD99B}"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BLUE_TextSlide_2-colum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485900"/>
            <a:ext cx="5523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6287176" y="1485900"/>
            <a:ext cx="5523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3799730E-2101-436A-8A33-B0301BF631BB}"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showMasterSp="0" userDrawn="1">
  <p:cSld name="BLUE_TextSlide_HalfWHITE">
    <p:bg>
      <p:bgPr>
        <a:solidFill>
          <a:schemeClr val="accent1"/>
        </a:solidFill>
        <a:effectLst/>
      </p:bgPr>
    </p:bg>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0" y="-4558"/>
            <a:ext cx="6286499" cy="6862558"/>
          </a:xfrm>
          <a:prstGeom prst="rect">
            <a:avLst/>
          </a:pr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2" name="Title 1"/>
          <p:cNvSpPr>
            <a:spLocks noGrp="1"/>
          </p:cNvSpPr>
          <p:nvPr>
            <p:ph type="title"/>
          </p:nvPr>
        </p:nvSpPr>
        <p:spPr>
          <a:xfrm>
            <a:off x="381000" y="365125"/>
            <a:ext cx="5111496" cy="609398"/>
          </a:xfrm>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895124"/>
            <a:ext cx="5111496" cy="38579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accent1"/>
                </a:solidFill>
              </a:defRPr>
            </a:lvl1pPr>
          </a:lstStyle>
          <a:p>
            <a:fld id="{9D3AC514-047F-43D4-A381-EBE9FBB722E9}"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Content Placeholder 2"/>
          <p:cNvSpPr>
            <a:spLocks noGrp="1"/>
          </p:cNvSpPr>
          <p:nvPr>
            <p:ph sz="half" idx="13"/>
          </p:nvPr>
        </p:nvSpPr>
        <p:spPr>
          <a:xfrm>
            <a:off x="6286500" y="1895124"/>
            <a:ext cx="5523824" cy="385797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twoTxTwoObj" preserve="1">
  <p:cSld name="BLUE_TextSlide_Comparison-Conten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11430000" cy="612648"/>
          </a:xfrm>
        </p:spPr>
        <p:txBody>
          <a:bodyPr/>
          <a:lstStyle>
            <a:lvl1pPr>
              <a:defRPr>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000" y="1485900"/>
            <a:ext cx="5524500" cy="612648"/>
          </a:xfrm>
        </p:spPr>
        <p:txBody>
          <a:bodyPr anchor="t" anchorCtr="0"/>
          <a:lstStyle>
            <a:lvl1pPr marL="0" indent="0">
              <a:buNone/>
              <a:defRPr sz="2800" b="0">
                <a:solidFill>
                  <a:schemeClr val="tx1"/>
                </a:solidFill>
                <a:latin typeface="+mj-lt"/>
              </a:defRPr>
            </a:lvl1pPr>
            <a:lvl2pPr marL="457200" indent="0">
              <a:buNone/>
              <a:defRPr sz="2000" b="1">
                <a:solidFill>
                  <a:schemeClr val="tx1"/>
                </a:solidFill>
              </a:defRPr>
            </a:lvl2pPr>
            <a:lvl3pPr marL="914400" indent="0">
              <a:buNone/>
              <a:defRPr sz="1800" b="1">
                <a:solidFill>
                  <a:schemeClr val="tx1"/>
                </a:solidFill>
              </a:defRPr>
            </a:lvl3pPr>
            <a:lvl4pPr marL="1371600" indent="0">
              <a:buNone/>
              <a:defRPr sz="1600" b="1">
                <a:solidFill>
                  <a:schemeClr val="tx1"/>
                </a:solidFill>
              </a:defRPr>
            </a:lvl4pPr>
            <a:lvl5pPr marL="1828800" indent="0">
              <a:buNone/>
              <a:defRPr sz="1600" b="1">
                <a:solidFill>
                  <a:schemeClr val="tx1"/>
                </a:solidFill>
              </a:defRPr>
            </a:lvl5pPr>
            <a:lvl6pPr marL="2286000" indent="0">
              <a:buNone/>
              <a:defRPr sz="1600" b="1">
                <a:solidFill>
                  <a:schemeClr val="tx1"/>
                </a:solidFill>
              </a:defRPr>
            </a:lvl6pPr>
            <a:lvl7pPr marL="2743200" indent="0">
              <a:buNone/>
              <a:defRPr sz="1600" b="1">
                <a:solidFill>
                  <a:schemeClr val="tx1"/>
                </a:solidFill>
              </a:defRPr>
            </a:lvl7pPr>
            <a:lvl8pPr marL="3200400" indent="0">
              <a:buNone/>
              <a:defRPr sz="1600" b="1">
                <a:solidFill>
                  <a:schemeClr val="tx1"/>
                </a:solidFill>
              </a:defRPr>
            </a:lvl8pPr>
            <a:lvl9pPr marL="3657600" indent="0">
              <a:buNone/>
              <a:defRPr sz="1600" b="1">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381000" y="2098548"/>
            <a:ext cx="5524500" cy="365455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Text Placeholder 4"/>
          <p:cNvSpPr>
            <a:spLocks noGrp="1"/>
          </p:cNvSpPr>
          <p:nvPr>
            <p:ph type="body" sz="quarter" idx="3"/>
          </p:nvPr>
        </p:nvSpPr>
        <p:spPr>
          <a:xfrm>
            <a:off x="6286500" y="1485900"/>
            <a:ext cx="5524500" cy="612648"/>
          </a:xfrm>
        </p:spPr>
        <p:txBody>
          <a:bodyPr anchor="t" anchorCtr="0"/>
          <a:lstStyle>
            <a:lvl1pPr marL="0" indent="0">
              <a:buNone/>
              <a:defRPr sz="2800" b="0">
                <a:solidFill>
                  <a:schemeClr val="tx1"/>
                </a:solidFill>
                <a:latin typeface="+mj-lt"/>
              </a:defRPr>
            </a:lvl1pPr>
            <a:lvl2pPr marL="457200" indent="0">
              <a:buNone/>
              <a:defRPr sz="2000" b="1">
                <a:solidFill>
                  <a:schemeClr val="tx1"/>
                </a:solidFill>
              </a:defRPr>
            </a:lvl2pPr>
            <a:lvl3pPr marL="914400" indent="0">
              <a:buNone/>
              <a:defRPr sz="1800" b="1">
                <a:solidFill>
                  <a:schemeClr val="tx1"/>
                </a:solidFill>
              </a:defRPr>
            </a:lvl3pPr>
            <a:lvl4pPr marL="1371600" indent="0">
              <a:buNone/>
              <a:defRPr sz="1600" b="1">
                <a:solidFill>
                  <a:schemeClr val="tx1"/>
                </a:solidFill>
              </a:defRPr>
            </a:lvl4pPr>
            <a:lvl5pPr marL="1828800" indent="0">
              <a:buNone/>
              <a:defRPr sz="1600" b="1">
                <a:solidFill>
                  <a:schemeClr val="tx1"/>
                </a:solidFill>
              </a:defRPr>
            </a:lvl5pPr>
            <a:lvl6pPr marL="2286000" indent="0">
              <a:buNone/>
              <a:defRPr sz="1600" b="1">
                <a:solidFill>
                  <a:schemeClr val="tx1"/>
                </a:solidFill>
              </a:defRPr>
            </a:lvl6pPr>
            <a:lvl7pPr marL="2743200" indent="0">
              <a:buNone/>
              <a:defRPr sz="1600" b="1">
                <a:solidFill>
                  <a:schemeClr val="tx1"/>
                </a:solidFill>
              </a:defRPr>
            </a:lvl7pPr>
            <a:lvl8pPr marL="3200400" indent="0">
              <a:buNone/>
              <a:defRPr sz="1600" b="1">
                <a:solidFill>
                  <a:schemeClr val="tx1"/>
                </a:solidFill>
              </a:defRPr>
            </a:lvl8pPr>
            <a:lvl9pPr marL="3657600" indent="0">
              <a:buNone/>
              <a:defRPr sz="1600" b="1">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6" name="Content Placeholder 5"/>
          <p:cNvSpPr>
            <a:spLocks noGrp="1"/>
          </p:cNvSpPr>
          <p:nvPr>
            <p:ph sz="quarter" idx="4"/>
          </p:nvPr>
        </p:nvSpPr>
        <p:spPr>
          <a:xfrm>
            <a:off x="6286500" y="2098548"/>
            <a:ext cx="5524500" cy="365455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WHITE_TextSlide_3-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a:p>
        </p:txBody>
      </p:sp>
      <p:sp>
        <p:nvSpPr>
          <p:cNvPr id="3" name="Content Placeholder 2"/>
          <p:cNvSpPr>
            <a:spLocks noGrp="1"/>
          </p:cNvSpPr>
          <p:nvPr>
            <p:ph sz="half" idx="1"/>
          </p:nvPr>
        </p:nvSpPr>
        <p:spPr>
          <a:xfrm>
            <a:off x="381675" y="1485900"/>
            <a:ext cx="3383280"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4404022" y="1485900"/>
            <a:ext cx="3383280"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accent1"/>
                </a:solidFill>
              </a:defRPr>
            </a:lvl1pPr>
          </a:lstStyle>
          <a:p>
            <a:fld id="{820FF154-2AE1-4B3E-B265-E0D9818B3448}"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accent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8" name="Content Placeholder 3"/>
          <p:cNvSpPr>
            <a:spLocks noGrp="1"/>
          </p:cNvSpPr>
          <p:nvPr>
            <p:ph sz="half" idx="13"/>
          </p:nvPr>
        </p:nvSpPr>
        <p:spPr>
          <a:xfrm>
            <a:off x="8427720" y="1485900"/>
            <a:ext cx="3383280"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BLUE_Text+Photo-Right">
    <p:bg>
      <p:bgPr>
        <a:solidFill>
          <a:schemeClr val="accent1"/>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p:nvPr>
        </p:nvSpPr>
        <p:spPr>
          <a:xfrm>
            <a:off x="381000" y="365125"/>
            <a:ext cx="4736592" cy="612648"/>
          </a:xfrm>
        </p:spPr>
        <p:txBody>
          <a:bodyPr/>
          <a:lstStyle>
            <a:lvl1pPr>
              <a:defRPr>
                <a:solidFill>
                  <a:schemeClr val="tx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381000" y="1905000"/>
            <a:ext cx="4736592" cy="38481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BLUE_Text+Photo-Left">
    <p:bg>
      <p:bgPr>
        <a:solidFill>
          <a:schemeClr val="accent1"/>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p:nvPr>
        </p:nvSpPr>
        <p:spPr>
          <a:xfrm>
            <a:off x="6286499" y="365125"/>
            <a:ext cx="5523825" cy="612648"/>
          </a:xfrm>
        </p:spPr>
        <p:txBody>
          <a:bodyPr/>
          <a:lstStyle>
            <a:lvl1pPr>
              <a:defRPr>
                <a:solidFill>
                  <a:schemeClr val="tx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499" y="1905000"/>
            <a:ext cx="5523825" cy="38481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 preserve="1">
  <p:cSld name="BLUE_TextSlide_3-colum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1675"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4404697"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489D7441-816C-4D33-8E70-86B51E78658C}"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3"/>
          <p:cNvSpPr>
            <a:spLocks noGrp="1"/>
          </p:cNvSpPr>
          <p:nvPr>
            <p:ph sz="half" idx="13"/>
          </p:nvPr>
        </p:nvSpPr>
        <p:spPr>
          <a:xfrm>
            <a:off x="8427720"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BLUE_TextSlide_Photo+1-colum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5524500" cy="609398"/>
          </a:xfrm>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7026"/>
            <a:ext cx="5523824" cy="385607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FAF9A412-1A9F-4692-B194-17326BA58D6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tx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BLUE_TextSlide_BigNumb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1485900"/>
            <a:ext cx="5524500" cy="1943100"/>
          </a:xfrm>
        </p:spPr>
        <p:txBody>
          <a:bodyPr/>
          <a:lstStyle>
            <a:lvl1pPr>
              <a:defRPr sz="16600">
                <a:solidFill>
                  <a:schemeClr val="tx1"/>
                </a:solidFill>
              </a:defRPr>
            </a:lvl1pPr>
          </a:lstStyle>
          <a:p>
            <a:r>
              <a:rPr lang="en-US" dirty="0"/>
              <a:t>XX%</a:t>
            </a:r>
            <a:endParaRPr lang="en-US" dirty="0"/>
          </a:p>
        </p:txBody>
      </p:sp>
      <p:sp>
        <p:nvSpPr>
          <p:cNvPr id="3" name="Content Placeholder 2"/>
          <p:cNvSpPr>
            <a:spLocks noGrp="1"/>
          </p:cNvSpPr>
          <p:nvPr>
            <p:ph sz="half" idx="1"/>
          </p:nvPr>
        </p:nvSpPr>
        <p:spPr>
          <a:xfrm>
            <a:off x="381676" y="3568439"/>
            <a:ext cx="5523824" cy="2184661"/>
          </a:xfrm>
        </p:spPr>
        <p:txBody>
          <a:bodyPr/>
          <a:lstStyle>
            <a:lvl1pPr>
              <a:lnSpc>
                <a:spcPct val="100000"/>
              </a:lnSpc>
              <a:spcBef>
                <a:spcPts val="0"/>
              </a:spcBef>
              <a:spcAft>
                <a:spcPts val="1400"/>
              </a:spcAft>
              <a:defRPr sz="3000">
                <a:solidFill>
                  <a:schemeClr val="tx1"/>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BB020527-1C69-458E-B041-A7ADE3BB11B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tx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BLUE_Photo+BigQuote-1">
    <p:bg>
      <p:bgPr>
        <a:solidFill>
          <a:schemeClr val="accent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303CDF41-3DF0-42FF-A010-6D1C329F1972}"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Picture Placeholder 9"/>
          <p:cNvSpPr>
            <a:spLocks noGrp="1"/>
          </p:cNvSpPr>
          <p:nvPr>
            <p:ph type="pic" sz="quarter" idx="13"/>
          </p:nvPr>
        </p:nvSpPr>
        <p:spPr>
          <a:xfrm>
            <a:off x="0" y="0"/>
            <a:ext cx="12192000" cy="3429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11" name="Text Placeholder 3"/>
          <p:cNvSpPr>
            <a:spLocks noGrp="1"/>
          </p:cNvSpPr>
          <p:nvPr>
            <p:ph type="body" sz="half" idx="2" hasCustomPrompt="1"/>
          </p:nvPr>
        </p:nvSpPr>
        <p:spPr>
          <a:xfrm>
            <a:off x="381000" y="3799539"/>
            <a:ext cx="11430000" cy="1768289"/>
          </a:xfrm>
        </p:spPr>
        <p:txBody>
          <a:bodyPr/>
          <a:lstStyle>
            <a:lvl1pPr marL="0" indent="0">
              <a:lnSpc>
                <a:spcPct val="90000"/>
              </a:lnSpc>
              <a:spcBef>
                <a:spcPts val="0"/>
              </a:spcBef>
              <a:buNone/>
              <a:defRPr sz="5400">
                <a:solidFill>
                  <a:schemeClr val="tx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big quote style</a:t>
            </a:r>
            <a:endParaRPr lang="en-US" dirty="0"/>
          </a:p>
          <a:p>
            <a:pPr lvl="0"/>
            <a:endParaRPr lang="en-US" dirty="0"/>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BLUE_Photo+BigQuote-2">
    <p:bg>
      <p:bgPr>
        <a:solidFill>
          <a:schemeClr val="accent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F38F4A8-6713-4161-B8BB-F03013A8165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BLUE_Photo+BigQuote-3">
    <p:bg>
      <p:bgPr>
        <a:solidFill>
          <a:schemeClr val="accent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C6091EEC-D686-466C-B580-5823002633D6}"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showMasterSp="0" userDrawn="1">
  <p:cSld name="BLUE_Photo+BigQuote-4">
    <p:bg>
      <p:bgPr>
        <a:solidFill>
          <a:schemeClr val="accent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hasCustomPrompt="1"/>
          </p:nvPr>
        </p:nvSpPr>
        <p:spPr/>
        <p:txBody>
          <a:bodyPr/>
          <a:lstStyle>
            <a:lvl1pPr>
              <a:defRPr sz="5400">
                <a:solidFill>
                  <a:schemeClr val="tx1"/>
                </a:solidFill>
              </a:defRPr>
            </a:lvl1pPr>
          </a:lstStyle>
          <a:p>
            <a:r>
              <a:rPr lang="en-US" dirty="0"/>
              <a:t>Click to edit big quote style</a:t>
            </a:r>
            <a:endParaRPr lang="en-US" dirty="0"/>
          </a:p>
        </p:txBody>
      </p:sp>
      <p:sp>
        <p:nvSpPr>
          <p:cNvPr id="3" name="Date Placeholder 2"/>
          <p:cNvSpPr>
            <a:spLocks noGrp="1"/>
          </p:cNvSpPr>
          <p:nvPr>
            <p:ph type="dt" sz="half" idx="10"/>
          </p:nvPr>
        </p:nvSpPr>
        <p:spPr/>
        <p:txBody>
          <a:bodyPr/>
          <a:lstStyle>
            <a:lvl1pPr>
              <a:defRPr>
                <a:solidFill>
                  <a:schemeClr val="tx1"/>
                </a:solidFill>
              </a:defRPr>
            </a:lvl1pPr>
          </a:lstStyle>
          <a:p>
            <a:fld id="{13C5DF9A-FF0A-4AED-9A04-57A0B51191F0}"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BLUE_Photo+BigQuote+Text-1">
    <p:bg>
      <p:bgPr>
        <a:solidFill>
          <a:schemeClr val="accent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F38F4A8-6713-4161-B8BB-F03013A8165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9" name="Content Placeholder 2"/>
          <p:cNvSpPr>
            <a:spLocks noGrp="1"/>
          </p:cNvSpPr>
          <p:nvPr>
            <p:ph sz="half" idx="1"/>
          </p:nvPr>
        </p:nvSpPr>
        <p:spPr>
          <a:xfrm>
            <a:off x="381676" y="3149600"/>
            <a:ext cx="4735916" cy="2603499"/>
          </a:xfrm>
        </p:spPr>
        <p:txBody>
          <a:bodyPr/>
          <a:lstStyle>
            <a:lvl1pPr>
              <a:defRPr sz="24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vl6pPr>
              <a:defRPr sz="2000">
                <a:solidFill>
                  <a:schemeClr val="tx1"/>
                </a:solidFill>
              </a:defRPr>
            </a:lvl6pPr>
            <a:lvl7pPr>
              <a:defRPr sz="2000">
                <a:solidFill>
                  <a:schemeClr val="tx1"/>
                </a:solidFill>
              </a:defRPr>
            </a:lvl7pPr>
            <a:lvl8pPr>
              <a:defRPr sz="2000">
                <a:solidFill>
                  <a:schemeClr val="tx1"/>
                </a:solidFill>
              </a:defRPr>
            </a:lvl8pPr>
            <a:lvl9pPr>
              <a:defRPr sz="2000">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HITE_TextSlide_Photo+1-column">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5524500" cy="609398"/>
          </a:xfr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7026"/>
            <a:ext cx="5523824" cy="3856074"/>
          </a:xfrm>
        </p:spPr>
        <p:txBody>
          <a:bodyPr/>
          <a:lstStyle>
            <a:lvl1pPr>
              <a:defRPr/>
            </a:lvl1pPr>
            <a:lvl2pPr>
              <a:defRPr/>
            </a:lvl2pPr>
            <a:lvl3pPr>
              <a:defRPr/>
            </a:lvl3pPr>
            <a:lvl4pPr>
              <a:defRPr>
                <a:solidFill>
                  <a:schemeClr val="accent1"/>
                </a:solidFill>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accent1"/>
                </a:solidFill>
              </a:defRPr>
            </a:lvl1pPr>
          </a:lstStyle>
          <a:p>
            <a:fld id="{86EC404C-FCAF-4A3C-80A4-3DE6A653483D}"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accent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bg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BLUE_Photo+BigQuote+Text-2">
    <p:bg>
      <p:bgPr>
        <a:solidFill>
          <a:schemeClr val="accent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C6091EEC-D686-466C-B580-5823002633D6}"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9" name="Content Placeholder 2"/>
          <p:cNvSpPr>
            <a:spLocks noGrp="1"/>
          </p:cNvSpPr>
          <p:nvPr>
            <p:ph sz="half" idx="1"/>
          </p:nvPr>
        </p:nvSpPr>
        <p:spPr>
          <a:xfrm>
            <a:off x="6286500" y="3149600"/>
            <a:ext cx="5524500" cy="2603499"/>
          </a:xfrm>
        </p:spPr>
        <p:txBody>
          <a:bodyPr/>
          <a:lstStyle>
            <a:lvl1pPr>
              <a:defRPr sz="24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vl6pPr>
              <a:defRPr sz="2000">
                <a:solidFill>
                  <a:schemeClr val="tx1"/>
                </a:solidFill>
              </a:defRPr>
            </a:lvl6pPr>
            <a:lvl7pPr>
              <a:defRPr sz="2000">
                <a:solidFill>
                  <a:schemeClr val="tx1"/>
                </a:solidFill>
              </a:defRPr>
            </a:lvl7pPr>
            <a:lvl8pPr>
              <a:defRPr sz="2000">
                <a:solidFill>
                  <a:schemeClr val="tx1"/>
                </a:solidFill>
              </a:defRPr>
            </a:lvl8pPr>
            <a:lvl9pPr>
              <a:defRPr sz="2000">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Only" preserve="1">
  <p:cSld name="BLUE_TitleOnly">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Date Placeholder 2"/>
          <p:cNvSpPr>
            <a:spLocks noGrp="1"/>
          </p:cNvSpPr>
          <p:nvPr>
            <p:ph type="dt" sz="half" idx="10"/>
          </p:nvPr>
        </p:nvSpPr>
        <p:spPr/>
        <p:txBody>
          <a:bodyPr/>
          <a:lstStyle>
            <a:lvl1pPr>
              <a:defRPr>
                <a:solidFill>
                  <a:schemeClr val="tx1"/>
                </a:solidFill>
              </a:defRPr>
            </a:lvl1pPr>
          </a:lstStyle>
          <a:p>
            <a:fld id="{13C5DF9A-FF0A-4AED-9A04-57A0B51191F0}"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6"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blank" preserve="1">
  <p:cSld name="BLUE_Blank">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5"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6" name="Date Placeholder 5"/>
          <p:cNvSpPr>
            <a:spLocks noGrp="1"/>
          </p:cNvSpPr>
          <p:nvPr>
            <p:ph type="dt" sz="half" idx="13"/>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7" name="Footer Placeholder 6"/>
          <p:cNvSpPr>
            <a:spLocks noGrp="1"/>
          </p:cNvSpPr>
          <p:nvPr>
            <p:ph type="ftr" sz="quarter" idx="14"/>
          </p:nvPr>
        </p:nvSpPr>
        <p:spPr/>
        <p:txBody>
          <a:bodyPr/>
          <a:lstStyle>
            <a:lvl1pPr>
              <a:defRPr>
                <a:solidFill>
                  <a:schemeClr val="tx1"/>
                </a:solidFill>
              </a:defRPr>
            </a:lvl1pPr>
          </a:lstStyle>
          <a:p>
            <a:endParaRPr lang="en-US" dirty="0"/>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BLUE_BigQuot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C3D1E16C-EE6C-4EB9-B51E-F8AEF82B998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BLUE_BigQuote+Text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326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4" name="Text Placeholder 3"/>
          <p:cNvSpPr>
            <a:spLocks noGrp="1"/>
          </p:cNvSpPr>
          <p:nvPr>
            <p:ph type="body" sz="half" idx="2"/>
          </p:nvPr>
        </p:nvSpPr>
        <p:spPr>
          <a:xfrm>
            <a:off x="5905453" y="381000"/>
            <a:ext cx="5905547" cy="612648"/>
          </a:xfrm>
        </p:spPr>
        <p:txBody>
          <a:bodyPr/>
          <a:lstStyle>
            <a:lvl1pPr marL="0" indent="0">
              <a:lnSpc>
                <a:spcPct val="90000"/>
              </a:lnSpc>
              <a:spcBef>
                <a:spcPts val="0"/>
              </a:spcBef>
              <a:buNone/>
              <a:defRPr sz="32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tx1"/>
                </a:solidFill>
              </a:defRPr>
            </a:lvl1pPr>
          </a:lstStyle>
          <a:p>
            <a:fld id="{BD6B0D80-47BD-41F3-813C-43338CDCC708}"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2"/>
          <p:cNvSpPr>
            <a:spLocks noGrp="1"/>
          </p:cNvSpPr>
          <p:nvPr>
            <p:ph idx="1"/>
          </p:nvPr>
        </p:nvSpPr>
        <p:spPr>
          <a:xfrm>
            <a:off x="5905500" y="1485900"/>
            <a:ext cx="5904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BLUE_ThankYou-1">
    <p:bg>
      <p:bgPr>
        <a:solidFill>
          <a:schemeClr val="accent1"/>
        </a:solidFill>
        <a:effectLst/>
      </p:bgPr>
    </p:bg>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6448425" y="0"/>
            <a:ext cx="5753100" cy="5753100"/>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5742127 w 5753100"/>
              <a:gd name="connsiteY3" fmla="*/ 5753100 h 5753100"/>
              <a:gd name="connsiteX4" fmla="*/ 4388 w 5753100"/>
              <a:gd name="connsiteY4" fmla="*/ 297076 h 5753100"/>
              <a:gd name="connsiteX5" fmla="*/ 0 w 5753100"/>
              <a:gd name="connsiteY5" fmla="*/ 123264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3100" h="5753100">
                <a:moveTo>
                  <a:pt x="0" y="0"/>
                </a:moveTo>
                <a:lnTo>
                  <a:pt x="5753100" y="0"/>
                </a:lnTo>
                <a:lnTo>
                  <a:pt x="5753100" y="5753100"/>
                </a:lnTo>
                <a:lnTo>
                  <a:pt x="5742127" y="5753100"/>
                </a:lnTo>
                <a:cubicBezTo>
                  <a:pt x="2667478" y="5753100"/>
                  <a:pt x="158214" y="3337026"/>
                  <a:pt x="4388" y="297076"/>
                </a:cubicBezTo>
                <a:lnTo>
                  <a:pt x="0" y="123264"/>
                </a:lnTo>
                <a:close/>
              </a:path>
            </a:pathLst>
          </a:custGeom>
          <a:solidFill>
            <a:schemeClr val="tx2">
              <a:lumMod val="90000"/>
            </a:schemeClr>
          </a:solidFill>
        </p:spPr>
        <p:txBody>
          <a:bodyPr wrap="square" anchor="ctr" anchorCtr="0">
            <a:noAutofit/>
          </a:bodyPr>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BLUE_ThankYou-2">
    <p:bg>
      <p:bgPr>
        <a:solidFill>
          <a:schemeClr val="accent1"/>
        </a:solidFill>
        <a:effectLst/>
      </p:bgPr>
    </p:bg>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7057623" y="0"/>
            <a:ext cx="5134377" cy="5134377"/>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0 w 5753100"/>
              <a:gd name="connsiteY3" fmla="*/ 5753100 h 5753100"/>
              <a:gd name="connsiteX4" fmla="*/ 0 w 5753100"/>
              <a:gd name="connsiteY4" fmla="*/ 3836825 h 5753100"/>
              <a:gd name="connsiteX5" fmla="*/ 1915378 w 5753100"/>
              <a:gd name="connsiteY5" fmla="*/ 3836825 h 5753100"/>
              <a:gd name="connsiteX6" fmla="*/ 1915378 w 5753100"/>
              <a:gd name="connsiteY6" fmla="*/ 1919151 h 5753100"/>
              <a:gd name="connsiteX7" fmla="*/ 0 w 5753100"/>
              <a:gd name="connsiteY7" fmla="*/ 1919151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3100" h="5753100">
                <a:moveTo>
                  <a:pt x="0" y="0"/>
                </a:moveTo>
                <a:lnTo>
                  <a:pt x="5753100" y="0"/>
                </a:lnTo>
                <a:lnTo>
                  <a:pt x="5753100" y="5753100"/>
                </a:lnTo>
                <a:lnTo>
                  <a:pt x="0" y="5753100"/>
                </a:lnTo>
                <a:lnTo>
                  <a:pt x="0" y="3836825"/>
                </a:lnTo>
                <a:lnTo>
                  <a:pt x="1915378" y="3836825"/>
                </a:lnTo>
                <a:lnTo>
                  <a:pt x="1915378" y="1919151"/>
                </a:lnTo>
                <a:lnTo>
                  <a:pt x="0" y="1919151"/>
                </a:lnTo>
                <a:close/>
              </a:path>
            </a:pathLst>
          </a:custGeom>
          <a:solidFill>
            <a:schemeClr val="tx2">
              <a:lumMod val="90000"/>
            </a:schemeClr>
          </a:solidFill>
        </p:spPr>
        <p:txBody>
          <a:bodyPr wrap="square" anchor="ctr" anchorCtr="0">
            <a:noAutofit/>
          </a:bodyPr>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BLUE_ThankYou-3">
    <p:bg>
      <p:bgPr>
        <a:solidFill>
          <a:schemeClr val="accent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Picture Placeholder 9"/>
          <p:cNvSpPr>
            <a:spLocks noGrp="1"/>
          </p:cNvSpPr>
          <p:nvPr>
            <p:ph type="pic" sz="quarter" idx="14"/>
          </p:nvPr>
        </p:nvSpPr>
        <p:spPr>
          <a:xfrm>
            <a:off x="6936000" y="0"/>
            <a:ext cx="5256000" cy="5256000"/>
          </a:xfrm>
          <a:custGeom>
            <a:avLst/>
            <a:gdLst>
              <a:gd name="connsiteX0" fmla="*/ 0 w 5256000"/>
              <a:gd name="connsiteY0" fmla="*/ 0 h 5256000"/>
              <a:gd name="connsiteX1" fmla="*/ 4380230 w 5256000"/>
              <a:gd name="connsiteY1" fmla="*/ 0 h 5256000"/>
              <a:gd name="connsiteX2" fmla="*/ 5256000 w 5256000"/>
              <a:gd name="connsiteY2" fmla="*/ 876229 h 5256000"/>
              <a:gd name="connsiteX3" fmla="*/ 4380230 w 5256000"/>
              <a:gd name="connsiteY3" fmla="*/ 876229 h 5256000"/>
              <a:gd name="connsiteX4" fmla="*/ 5256000 w 5256000"/>
              <a:gd name="connsiteY4" fmla="*/ 1752459 h 5256000"/>
              <a:gd name="connsiteX5" fmla="*/ 4380230 w 5256000"/>
              <a:gd name="connsiteY5" fmla="*/ 1752459 h 5256000"/>
              <a:gd name="connsiteX6" fmla="*/ 5256000 w 5256000"/>
              <a:gd name="connsiteY6" fmla="*/ 2628688 h 5256000"/>
              <a:gd name="connsiteX7" fmla="*/ 4380230 w 5256000"/>
              <a:gd name="connsiteY7" fmla="*/ 2628688 h 5256000"/>
              <a:gd name="connsiteX8" fmla="*/ 5256000 w 5256000"/>
              <a:gd name="connsiteY8" fmla="*/ 3503542 h 5256000"/>
              <a:gd name="connsiteX9" fmla="*/ 4380230 w 5256000"/>
              <a:gd name="connsiteY9" fmla="*/ 3503542 h 5256000"/>
              <a:gd name="connsiteX10" fmla="*/ 5256000 w 5256000"/>
              <a:gd name="connsiteY10" fmla="*/ 4379771 h 5256000"/>
              <a:gd name="connsiteX11" fmla="*/ 4380230 w 5256000"/>
              <a:gd name="connsiteY11" fmla="*/ 4379771 h 5256000"/>
              <a:gd name="connsiteX12" fmla="*/ 5256000 w 5256000"/>
              <a:gd name="connsiteY12" fmla="*/ 5256000 h 5256000"/>
              <a:gd name="connsiteX13" fmla="*/ 0 w 5256000"/>
              <a:gd name="connsiteY13" fmla="*/ 5256000 h 52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56000" h="5256000">
                <a:moveTo>
                  <a:pt x="0" y="0"/>
                </a:moveTo>
                <a:lnTo>
                  <a:pt x="4380230" y="0"/>
                </a:lnTo>
                <a:lnTo>
                  <a:pt x="5256000" y="876229"/>
                </a:lnTo>
                <a:lnTo>
                  <a:pt x="4380230" y="876229"/>
                </a:lnTo>
                <a:lnTo>
                  <a:pt x="5256000" y="1752459"/>
                </a:lnTo>
                <a:lnTo>
                  <a:pt x="4380230" y="1752459"/>
                </a:lnTo>
                <a:lnTo>
                  <a:pt x="5256000" y="2628688"/>
                </a:lnTo>
                <a:lnTo>
                  <a:pt x="4380230" y="2628688"/>
                </a:lnTo>
                <a:lnTo>
                  <a:pt x="5256000" y="3503542"/>
                </a:lnTo>
                <a:lnTo>
                  <a:pt x="4380230" y="3503542"/>
                </a:lnTo>
                <a:lnTo>
                  <a:pt x="5256000" y="4379771"/>
                </a:lnTo>
                <a:lnTo>
                  <a:pt x="4380230" y="4379771"/>
                </a:lnTo>
                <a:lnTo>
                  <a:pt x="5256000" y="5256000"/>
                </a:lnTo>
                <a:lnTo>
                  <a:pt x="0" y="5256000"/>
                </a:lnTo>
                <a:close/>
              </a:path>
            </a:pathLst>
          </a:custGeom>
          <a:solidFill>
            <a:schemeClr val="tx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showMasterSp="0" userDrawn="1">
  <p:cSld name="GREY_Title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485900"/>
            <a:ext cx="59040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4000"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8" name="Date Placeholder 7"/>
          <p:cNvSpPr>
            <a:spLocks noGrp="1"/>
          </p:cNvSpPr>
          <p:nvPr>
            <p:ph type="dt" sz="half" idx="14"/>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tx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tx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reserve="1">
  <p:cSld name="GREY_TextSlide_1-column">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198937FE-5C9B-40C9-8C55-48EB04CA346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HITE_TextSlide_BigNumb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1485900"/>
            <a:ext cx="5524500" cy="1943100"/>
          </a:xfrm>
        </p:spPr>
        <p:txBody>
          <a:bodyPr/>
          <a:lstStyle>
            <a:lvl1pPr>
              <a:defRPr sz="16600">
                <a:solidFill>
                  <a:schemeClr val="accent1"/>
                </a:solidFill>
              </a:defRPr>
            </a:lvl1pPr>
          </a:lstStyle>
          <a:p>
            <a:r>
              <a:rPr lang="en-US" dirty="0"/>
              <a:t>XX%</a:t>
            </a:r>
            <a:endParaRPr lang="en-US" dirty="0"/>
          </a:p>
        </p:txBody>
      </p:sp>
      <p:sp>
        <p:nvSpPr>
          <p:cNvPr id="3" name="Content Placeholder 2"/>
          <p:cNvSpPr>
            <a:spLocks noGrp="1"/>
          </p:cNvSpPr>
          <p:nvPr>
            <p:ph sz="half" idx="1"/>
          </p:nvPr>
        </p:nvSpPr>
        <p:spPr>
          <a:xfrm>
            <a:off x="381676" y="3568439"/>
            <a:ext cx="5523824" cy="2184661"/>
          </a:xfrm>
        </p:spPr>
        <p:txBody>
          <a:bodyPr/>
          <a:lstStyle>
            <a:lvl1pPr>
              <a:lnSpc>
                <a:spcPct val="100000"/>
              </a:lnSpc>
              <a:spcBef>
                <a:spcPts val="0"/>
              </a:spcBef>
              <a:spcAft>
                <a:spcPts val="1400"/>
              </a:spcAft>
              <a:defRPr sz="3000">
                <a:solidFill>
                  <a:schemeClr val="accent1"/>
                </a:solidFill>
                <a:latin typeface="+mj-lt"/>
              </a:defRPr>
            </a:lvl1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accent1"/>
                </a:solidFill>
              </a:defRPr>
            </a:lvl1pPr>
          </a:lstStyle>
          <a:p>
            <a:fld id="{5DF4899E-801B-43F7-8BBF-004C0C7C705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accent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bg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twoObj" preserve="1">
  <p:cSld name="GREY_TextSlide_2-column">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485900"/>
            <a:ext cx="5523824"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6287176" y="1485900"/>
            <a:ext cx="5523824"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97C326BA-A1F7-4E33-88FC-B76359D35FF4}"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twoTxTwoObj" preserve="1">
  <p:cSld name="GREY_TextSlide_Comparison-Conten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11430000" cy="612648"/>
          </a:xfrm>
        </p:spPr>
        <p:txBody>
          <a:bodyPr/>
          <a:lstStyle>
            <a:lvl1pPr>
              <a:defRPr>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000" y="1485900"/>
            <a:ext cx="5524500" cy="612648"/>
          </a:xfrm>
        </p:spPr>
        <p:txBody>
          <a:bodyPr anchor="t" anchorCtr="0"/>
          <a:lstStyle>
            <a:lvl1pPr marL="0" indent="0">
              <a:buNone/>
              <a:defRPr sz="2800" b="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381000" y="2098548"/>
            <a:ext cx="5524500" cy="3654552"/>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Text Placeholder 4"/>
          <p:cNvSpPr>
            <a:spLocks noGrp="1"/>
          </p:cNvSpPr>
          <p:nvPr>
            <p:ph type="body" sz="quarter" idx="3"/>
          </p:nvPr>
        </p:nvSpPr>
        <p:spPr>
          <a:xfrm>
            <a:off x="6286500" y="1485900"/>
            <a:ext cx="5524500" cy="612648"/>
          </a:xfrm>
        </p:spPr>
        <p:txBody>
          <a:bodyPr anchor="t" anchorCtr="0"/>
          <a:lstStyle>
            <a:lvl1pPr marL="0" indent="0">
              <a:buNone/>
              <a:defRPr sz="2800" b="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286500" y="2098548"/>
            <a:ext cx="5524500" cy="3654552"/>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01B53C58-B30A-40A9-B349-19A78BB7BB78}"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GREY_Text+Photo-Right">
    <p:bg>
      <p:bgPr>
        <a:solidFill>
          <a:schemeClr val="bg2"/>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p:nvPr>
        </p:nvSpPr>
        <p:spPr>
          <a:xfrm>
            <a:off x="381000" y="365125"/>
            <a:ext cx="4736592" cy="612648"/>
          </a:xfrm>
        </p:spPr>
        <p:txBody>
          <a:bodyPr/>
          <a:lstStyle>
            <a:lvl1pPr>
              <a:defRPr>
                <a:solidFill>
                  <a:schemeClr val="accent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381000" y="1901952"/>
            <a:ext cx="4736592" cy="385340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01B53C58-B30A-40A9-B349-19A78BB7BB78}"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GREY_Text+Photo-Left">
    <p:bg>
      <p:bgPr>
        <a:solidFill>
          <a:schemeClr val="bg2"/>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p:nvPr>
        </p:nvSpPr>
        <p:spPr>
          <a:xfrm>
            <a:off x="6286500" y="365125"/>
            <a:ext cx="5524500" cy="612648"/>
          </a:xfrm>
        </p:spPr>
        <p:txBody>
          <a:bodyPr/>
          <a:lstStyle>
            <a:lvl1pPr>
              <a:defRPr>
                <a:solidFill>
                  <a:schemeClr val="accent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500" y="1899696"/>
            <a:ext cx="5524500" cy="385340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01B53C58-B30A-40A9-B349-19A78BB7BB78}"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twoObj" preserve="1">
  <p:cSld name="GREY_TextSlide_3-column">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a:p>
        </p:txBody>
      </p:sp>
      <p:sp>
        <p:nvSpPr>
          <p:cNvPr id="3" name="Content Placeholder 2"/>
          <p:cNvSpPr>
            <a:spLocks noGrp="1"/>
          </p:cNvSpPr>
          <p:nvPr>
            <p:ph sz="half" idx="1"/>
          </p:nvPr>
        </p:nvSpPr>
        <p:spPr>
          <a:xfrm>
            <a:off x="381675" y="1485900"/>
            <a:ext cx="3383280"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4404022" y="1485900"/>
            <a:ext cx="3383280"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820FF154-2AE1-4B3E-B265-E0D9818B3448}"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3"/>
          <p:cNvSpPr>
            <a:spLocks noGrp="1"/>
          </p:cNvSpPr>
          <p:nvPr>
            <p:ph sz="half" idx="13"/>
          </p:nvPr>
        </p:nvSpPr>
        <p:spPr>
          <a:xfrm>
            <a:off x="8427720" y="1485900"/>
            <a:ext cx="3383280"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GREY_TextSlide_Photo+1-column">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5524500" cy="609398"/>
          </a:xfr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7026"/>
            <a:ext cx="5523824" cy="385607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86EC404C-FCAF-4A3C-80A4-3DE6A653483D}"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bg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GREY_TextSlide_BigNumb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1485900"/>
            <a:ext cx="5524500" cy="1943100"/>
          </a:xfrm>
        </p:spPr>
        <p:txBody>
          <a:bodyPr/>
          <a:lstStyle>
            <a:lvl1pPr>
              <a:defRPr sz="16600">
                <a:solidFill>
                  <a:schemeClr val="accent1"/>
                </a:solidFill>
              </a:defRPr>
            </a:lvl1pPr>
          </a:lstStyle>
          <a:p>
            <a:r>
              <a:rPr lang="en-US" dirty="0"/>
              <a:t>XX%</a:t>
            </a:r>
            <a:endParaRPr lang="en-US" dirty="0"/>
          </a:p>
        </p:txBody>
      </p:sp>
      <p:sp>
        <p:nvSpPr>
          <p:cNvPr id="3" name="Content Placeholder 2"/>
          <p:cNvSpPr>
            <a:spLocks noGrp="1"/>
          </p:cNvSpPr>
          <p:nvPr>
            <p:ph sz="half" idx="1"/>
          </p:nvPr>
        </p:nvSpPr>
        <p:spPr>
          <a:xfrm>
            <a:off x="381676" y="3568439"/>
            <a:ext cx="5523824" cy="2184661"/>
          </a:xfrm>
        </p:spPr>
        <p:txBody>
          <a:bodyPr/>
          <a:lstStyle>
            <a:lvl1pPr>
              <a:lnSpc>
                <a:spcPct val="100000"/>
              </a:lnSpc>
              <a:spcBef>
                <a:spcPts val="0"/>
              </a:spcBef>
              <a:spcAft>
                <a:spcPts val="1400"/>
              </a:spcAft>
              <a:defRPr sz="3000">
                <a:solidFill>
                  <a:schemeClr val="accent1"/>
                </a:solidFill>
                <a:latin typeface="+mj-lt"/>
              </a:defRPr>
            </a:lvl1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tx1"/>
                </a:solidFill>
              </a:defRPr>
            </a:lvl1pPr>
          </a:lstStyle>
          <a:p>
            <a:fld id="{5DF4899E-801B-43F7-8BBF-004C0C7C705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bg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GREY_Photo+BigQuote-1">
    <p:bg>
      <p:bgPr>
        <a:solidFill>
          <a:schemeClr val="bg2"/>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EC50021B-C9F5-4E6B-A44C-6F5230C2C788}"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Picture Placeholder 9"/>
          <p:cNvSpPr>
            <a:spLocks noGrp="1"/>
          </p:cNvSpPr>
          <p:nvPr>
            <p:ph type="pic" sz="quarter" idx="13"/>
          </p:nvPr>
        </p:nvSpPr>
        <p:spPr>
          <a:xfrm>
            <a:off x="0" y="0"/>
            <a:ext cx="12192000" cy="3429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11" name="Text Placeholder 3"/>
          <p:cNvSpPr>
            <a:spLocks noGrp="1"/>
          </p:cNvSpPr>
          <p:nvPr>
            <p:ph type="body" sz="half" idx="2" hasCustomPrompt="1"/>
          </p:nvPr>
        </p:nvSpPr>
        <p:spPr>
          <a:xfrm>
            <a:off x="381000" y="3799539"/>
            <a:ext cx="11430000" cy="1768289"/>
          </a:xfrm>
        </p:spPr>
        <p:txBody>
          <a:bodyPr/>
          <a:lstStyle>
            <a:lvl1pPr marL="0" indent="0">
              <a:lnSpc>
                <a:spcPct val="90000"/>
              </a:lnSpc>
              <a:spcBef>
                <a:spcPts val="0"/>
              </a:spcBef>
              <a:buNone/>
              <a:defRPr sz="5400">
                <a:solidFill>
                  <a:schemeClr val="accent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big quote style</a:t>
            </a:r>
            <a:endParaRPr lang="en-US" dirty="0"/>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GREY_Photo+BigQuote-2">
    <p:bg>
      <p:bgPr>
        <a:solidFill>
          <a:schemeClr val="bg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5372100"/>
          </a:xfrm>
        </p:spPr>
        <p:txBody>
          <a:bodyPr anchor="t" anchorCtr="0"/>
          <a:lstStyle>
            <a:lvl1pPr>
              <a:defRPr sz="5400">
                <a:solidFill>
                  <a:schemeClr val="accent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GREY_Photo+BigQuote-3">
    <p:bg>
      <p:bgPr>
        <a:solidFill>
          <a:schemeClr val="bg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0FF5031E-D43A-4B97-B564-0E8D7B5881E7}"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5372100"/>
          </a:xfrm>
        </p:spPr>
        <p:txBody>
          <a:bodyPr anchor="t" anchorCtr="0"/>
          <a:lstStyle>
            <a:lvl1pPr>
              <a:defRPr sz="5400">
                <a:solidFill>
                  <a:schemeClr val="accent1"/>
                </a:solidFill>
              </a:defRPr>
            </a:lvl1pPr>
          </a:lstStyle>
          <a:p>
            <a:r>
              <a:rPr lang="en-US" dirty="0"/>
              <a:t>Click to edit big quote style</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WHITE_Photo+BigQuote-1">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accent1"/>
                </a:solidFill>
              </a:defRPr>
            </a:lvl1pPr>
          </a:lstStyle>
          <a:p>
            <a:fld id="{EC50021B-C9F5-4E6B-A44C-6F5230C2C788}"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10" name="Picture Placeholder 9"/>
          <p:cNvSpPr>
            <a:spLocks noGrp="1"/>
          </p:cNvSpPr>
          <p:nvPr>
            <p:ph type="pic" sz="quarter" idx="13"/>
          </p:nvPr>
        </p:nvSpPr>
        <p:spPr>
          <a:xfrm>
            <a:off x="0" y="0"/>
            <a:ext cx="12192000" cy="3429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11" name="Text Placeholder 3"/>
          <p:cNvSpPr>
            <a:spLocks noGrp="1"/>
          </p:cNvSpPr>
          <p:nvPr>
            <p:ph type="body" sz="half" idx="2" hasCustomPrompt="1"/>
          </p:nvPr>
        </p:nvSpPr>
        <p:spPr>
          <a:xfrm>
            <a:off x="381000" y="3799539"/>
            <a:ext cx="11430000" cy="1768289"/>
          </a:xfrm>
        </p:spPr>
        <p:txBody>
          <a:bodyPr/>
          <a:lstStyle>
            <a:lvl1pPr marL="0" indent="0">
              <a:lnSpc>
                <a:spcPct val="90000"/>
              </a:lnSpc>
              <a:spcBef>
                <a:spcPts val="0"/>
              </a:spcBef>
              <a:buNone/>
              <a:defRPr sz="5400">
                <a:solidFill>
                  <a:schemeClr val="tx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big quote style</a:t>
            </a:r>
            <a:endParaRPr lang="en-US" dirty="0"/>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showMasterSp="0" userDrawn="1">
  <p:cSld name="GREY_Photo+BigQuote-4">
    <p:bg>
      <p:bgPr>
        <a:solidFill>
          <a:schemeClr val="bg2"/>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hasCustomPrompt="1"/>
          </p:nvPr>
        </p:nvSpPr>
        <p:spPr>
          <a:xfrm>
            <a:off x="381000" y="365125"/>
            <a:ext cx="11429324" cy="609398"/>
          </a:xfrm>
        </p:spPr>
        <p:txBody>
          <a:bodyPr/>
          <a:lstStyle>
            <a:lvl1pPr>
              <a:defRPr sz="5400">
                <a:solidFill>
                  <a:schemeClr val="accent1"/>
                </a:solidFill>
              </a:defRPr>
            </a:lvl1pPr>
          </a:lstStyle>
          <a:p>
            <a:r>
              <a:rPr lang="en-US" dirty="0"/>
              <a:t>Click to edit big quote style</a:t>
            </a:r>
            <a:endParaRPr lang="en-US" dirty="0"/>
          </a:p>
        </p:txBody>
      </p:sp>
      <p:sp>
        <p:nvSpPr>
          <p:cNvPr id="3" name="Date Placeholder 2"/>
          <p:cNvSpPr>
            <a:spLocks noGrp="1"/>
          </p:cNvSpPr>
          <p:nvPr>
            <p:ph type="dt" sz="half" idx="10"/>
          </p:nvPr>
        </p:nvSpPr>
        <p:spPr/>
        <p:txBody>
          <a:bodyPr/>
          <a:lstStyle>
            <a:lvl1pPr>
              <a:defRPr>
                <a:solidFill>
                  <a:schemeClr val="tx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Only" preserve="1">
  <p:cSld name="GREY_TitleOnly">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a:p>
        </p:txBody>
      </p:sp>
      <p:sp>
        <p:nvSpPr>
          <p:cNvPr id="3" name="Date Placeholder 2"/>
          <p:cNvSpPr>
            <a:spLocks noGrp="1"/>
          </p:cNvSpPr>
          <p:nvPr>
            <p:ph type="dt" sz="half" idx="10"/>
          </p:nvPr>
        </p:nvSpPr>
        <p:spPr/>
        <p:txBody>
          <a:bodyPr/>
          <a:lstStyle>
            <a:lvl1pPr>
              <a:defRPr>
                <a:solidFill>
                  <a:schemeClr val="tx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6"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GREY_Photo+BigQuote+Text-1">
    <p:bg>
      <p:bgPr>
        <a:solidFill>
          <a:schemeClr val="bg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2370015"/>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8" name="Content Placeholder 2"/>
          <p:cNvSpPr>
            <a:spLocks noGrp="1"/>
          </p:cNvSpPr>
          <p:nvPr>
            <p:ph sz="half" idx="1"/>
          </p:nvPr>
        </p:nvSpPr>
        <p:spPr>
          <a:xfrm>
            <a:off x="381676" y="3149600"/>
            <a:ext cx="4735916" cy="2603499"/>
          </a:xfrm>
        </p:spPr>
        <p:txBody>
          <a:bodyPr/>
          <a:lstStyle>
            <a:lvl1pPr>
              <a:defRPr sz="2400"/>
            </a:lvl1pPr>
            <a:lvl2pPr>
              <a:defRPr sz="2000"/>
            </a:lvl2pPr>
            <a:lvl3pPr>
              <a:defRPr sz="2000"/>
            </a:lvl3pPr>
            <a:lvl4pPr>
              <a:defRPr sz="2000"/>
            </a:lvl4pPr>
            <a:lvl5pPr>
              <a:defRPr sz="2000">
                <a:solidFill>
                  <a:schemeClr val="accent1"/>
                </a:solidFill>
              </a:defRPr>
            </a:lvl5pPr>
            <a:lvl6pPr>
              <a:defRPr sz="2000">
                <a:solidFill>
                  <a:schemeClr val="accent1"/>
                </a:solidFill>
              </a:defRPr>
            </a:lvl6pPr>
            <a:lvl7pPr>
              <a:defRPr sz="2000">
                <a:solidFill>
                  <a:schemeClr val="accent1"/>
                </a:solidFill>
              </a:defRPr>
            </a:lvl7pPr>
            <a:lvl8pPr>
              <a:defRPr sz="2000">
                <a:solidFill>
                  <a:schemeClr val="accent1"/>
                </a:solidFill>
              </a:defRPr>
            </a:lvl8pPr>
            <a:lvl9pPr>
              <a:defRPr sz="2000">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Tree>
  </p:cSld>
  <p:clrMapOvr>
    <a:masterClrMapping/>
  </p:clrMapOvr>
  <p:transition>
    <p:fade/>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GREY_Photo+BigQuote+Text-2">
    <p:bg>
      <p:bgPr>
        <a:solidFill>
          <a:schemeClr val="bg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0FF5031E-D43A-4B97-B564-0E8D7B5881E7}"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9" name="Content Placeholder 2"/>
          <p:cNvSpPr>
            <a:spLocks noGrp="1"/>
          </p:cNvSpPr>
          <p:nvPr>
            <p:ph sz="half" idx="1"/>
          </p:nvPr>
        </p:nvSpPr>
        <p:spPr>
          <a:xfrm>
            <a:off x="6286500" y="3149600"/>
            <a:ext cx="5524500" cy="2603499"/>
          </a:xfrm>
        </p:spPr>
        <p:txBody>
          <a:bodyPr/>
          <a:lstStyle>
            <a:lvl1pPr>
              <a:defRPr sz="2400"/>
            </a:lvl1pPr>
            <a:lvl2pPr>
              <a:defRPr sz="2000"/>
            </a:lvl2pPr>
            <a:lvl3pPr>
              <a:defRPr sz="2000"/>
            </a:lvl3pPr>
            <a:lvl4pPr>
              <a:defRPr sz="2000"/>
            </a:lvl4pPr>
            <a:lvl5pPr>
              <a:defRPr sz="2000">
                <a:solidFill>
                  <a:schemeClr val="accent1"/>
                </a:solidFill>
              </a:defRPr>
            </a:lvl5pPr>
            <a:lvl6pPr>
              <a:defRPr sz="2000">
                <a:solidFill>
                  <a:schemeClr val="accent1"/>
                </a:solidFill>
              </a:defRPr>
            </a:lvl6pPr>
            <a:lvl7pPr>
              <a:defRPr sz="2000">
                <a:solidFill>
                  <a:schemeClr val="accent1"/>
                </a:solidFill>
              </a:defRPr>
            </a:lvl7pPr>
            <a:lvl8pPr>
              <a:defRPr sz="2000">
                <a:solidFill>
                  <a:schemeClr val="accent1"/>
                </a:solidFill>
              </a:defRPr>
            </a:lvl8pPr>
            <a:lvl9pPr>
              <a:defRPr sz="2000">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blank" preserve="1">
  <p:cSld name="GREY_Blank">
    <p:bg>
      <p:bgPr>
        <a:solidFill>
          <a:schemeClr val="bg2"/>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5"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6" name="Date Placeholder 5"/>
          <p:cNvSpPr>
            <a:spLocks noGrp="1"/>
          </p:cNvSpPr>
          <p:nvPr>
            <p:ph type="dt" sz="half" idx="13"/>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7" name="Footer Placeholder 6"/>
          <p:cNvSpPr>
            <a:spLocks noGrp="1"/>
          </p:cNvSpPr>
          <p:nvPr>
            <p:ph type="ftr" sz="quarter" idx="14"/>
          </p:nvPr>
        </p:nvSpPr>
        <p:spPr/>
        <p:txBody>
          <a:bodyPr/>
          <a:lstStyle>
            <a:lvl1pPr>
              <a:defRPr>
                <a:solidFill>
                  <a:schemeClr val="tx1"/>
                </a:solidFill>
              </a:defRPr>
            </a:lvl1pPr>
          </a:lstStyle>
          <a:p>
            <a:endParaRPr lang="en-US" dirty="0"/>
          </a:p>
        </p:txBody>
      </p:sp>
    </p:spTree>
  </p:cSld>
  <p:clrMapOvr>
    <a:masterClrMapping/>
  </p:clrMapOvr>
  <p:transition>
    <p:fade/>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GREY_BigQuot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E71EC5B1-0E55-4132-AD7F-821D8AF3DEB6}"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GREY_BigQuote+Text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326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4" name="Text Placeholder 3"/>
          <p:cNvSpPr>
            <a:spLocks noGrp="1"/>
          </p:cNvSpPr>
          <p:nvPr>
            <p:ph type="body" sz="half" idx="2"/>
          </p:nvPr>
        </p:nvSpPr>
        <p:spPr>
          <a:xfrm>
            <a:off x="5905453" y="381000"/>
            <a:ext cx="5905547" cy="612648"/>
          </a:xfrm>
        </p:spPr>
        <p:txBody>
          <a:bodyPr/>
          <a:lstStyle>
            <a:lvl1pPr marL="0" indent="0">
              <a:lnSpc>
                <a:spcPct val="90000"/>
              </a:lnSpc>
              <a:spcBef>
                <a:spcPts val="0"/>
              </a:spcBef>
              <a:buNone/>
              <a:defRPr sz="3200">
                <a:solidFill>
                  <a:schemeClr val="accent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tx1"/>
                </a:solidFill>
              </a:defRPr>
            </a:lvl1pPr>
          </a:lstStyle>
          <a:p>
            <a:fld id="{4396606A-8ACF-4F27-AEA4-B9A2816C08C7}"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2"/>
          <p:cNvSpPr>
            <a:spLocks noGrp="1"/>
          </p:cNvSpPr>
          <p:nvPr>
            <p:ph idx="1"/>
          </p:nvPr>
        </p:nvSpPr>
        <p:spPr>
          <a:xfrm>
            <a:off x="5905500" y="1485900"/>
            <a:ext cx="5904824"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GREY_ThankYou-1">
    <p:bg>
      <p:bgPr>
        <a:solidFill>
          <a:schemeClr val="bg2"/>
        </a:solidFill>
        <a:effectLst/>
      </p:bgPr>
    </p:bg>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6448425" y="0"/>
            <a:ext cx="5753100" cy="5753100"/>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5742127 w 5753100"/>
              <a:gd name="connsiteY3" fmla="*/ 5753100 h 5753100"/>
              <a:gd name="connsiteX4" fmla="*/ 4388 w 5753100"/>
              <a:gd name="connsiteY4" fmla="*/ 297076 h 5753100"/>
              <a:gd name="connsiteX5" fmla="*/ 0 w 5753100"/>
              <a:gd name="connsiteY5" fmla="*/ 123264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3100" h="5753100">
                <a:moveTo>
                  <a:pt x="0" y="0"/>
                </a:moveTo>
                <a:lnTo>
                  <a:pt x="5753100" y="0"/>
                </a:lnTo>
                <a:lnTo>
                  <a:pt x="5753100" y="5753100"/>
                </a:lnTo>
                <a:lnTo>
                  <a:pt x="5742127" y="5753100"/>
                </a:lnTo>
                <a:cubicBezTo>
                  <a:pt x="2667478" y="5753100"/>
                  <a:pt x="158214" y="3337026"/>
                  <a:pt x="4388" y="297076"/>
                </a:cubicBezTo>
                <a:lnTo>
                  <a:pt x="0" y="123264"/>
                </a:ln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736592" cy="2438536"/>
          </a:xfrm>
        </p:spPr>
        <p:txBody>
          <a:bodyPr/>
          <a:lstStyle>
            <a:lvl1pPr>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GREY_ThankYou-2">
    <p:bg>
      <p:bgPr>
        <a:solidFill>
          <a:schemeClr val="bg2"/>
        </a:solidFill>
        <a:effectLst/>
      </p:bgPr>
    </p:bg>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7057623" y="0"/>
            <a:ext cx="5134377" cy="5134377"/>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0 w 5753100"/>
              <a:gd name="connsiteY3" fmla="*/ 5753100 h 5753100"/>
              <a:gd name="connsiteX4" fmla="*/ 0 w 5753100"/>
              <a:gd name="connsiteY4" fmla="*/ 3836825 h 5753100"/>
              <a:gd name="connsiteX5" fmla="*/ 1915378 w 5753100"/>
              <a:gd name="connsiteY5" fmla="*/ 3836825 h 5753100"/>
              <a:gd name="connsiteX6" fmla="*/ 1915378 w 5753100"/>
              <a:gd name="connsiteY6" fmla="*/ 1919151 h 5753100"/>
              <a:gd name="connsiteX7" fmla="*/ 0 w 5753100"/>
              <a:gd name="connsiteY7" fmla="*/ 1919151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3100" h="5753100">
                <a:moveTo>
                  <a:pt x="0" y="0"/>
                </a:moveTo>
                <a:lnTo>
                  <a:pt x="5753100" y="0"/>
                </a:lnTo>
                <a:lnTo>
                  <a:pt x="5753100" y="5753100"/>
                </a:lnTo>
                <a:lnTo>
                  <a:pt x="0" y="5753100"/>
                </a:lnTo>
                <a:lnTo>
                  <a:pt x="0" y="3836825"/>
                </a:lnTo>
                <a:lnTo>
                  <a:pt x="1915378" y="3836825"/>
                </a:lnTo>
                <a:lnTo>
                  <a:pt x="1915378" y="1919151"/>
                </a:lnTo>
                <a:lnTo>
                  <a:pt x="0" y="1919151"/>
                </a:ln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736592" cy="2438536"/>
          </a:xfrm>
        </p:spPr>
        <p:txBody>
          <a:bodyPr/>
          <a:lstStyle>
            <a:lvl1pPr>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GREY_ThankYou-3">
    <p:bg>
      <p:bgPr>
        <a:solidFill>
          <a:schemeClr val="bg2"/>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736592" cy="2438536"/>
          </a:xfrm>
        </p:spPr>
        <p:txBody>
          <a:bodyPr/>
          <a:lstStyle>
            <a:lvl1pPr>
              <a:defRPr/>
            </a:lvl1pPr>
          </a:lstStyle>
          <a:p>
            <a:pPr lvl="0"/>
            <a:r>
              <a:rPr lang="en-US" dirty="0"/>
              <a:t>Edit contact or sign off information</a:t>
            </a:r>
            <a:endParaRPr lang="en-US" dirty="0"/>
          </a:p>
        </p:txBody>
      </p:sp>
      <p:sp>
        <p:nvSpPr>
          <p:cNvPr id="9" name="Picture Placeholder 9"/>
          <p:cNvSpPr>
            <a:spLocks noGrp="1"/>
          </p:cNvSpPr>
          <p:nvPr>
            <p:ph type="pic" sz="quarter" idx="14"/>
          </p:nvPr>
        </p:nvSpPr>
        <p:spPr>
          <a:xfrm>
            <a:off x="6936000" y="0"/>
            <a:ext cx="5256000" cy="5256000"/>
          </a:xfrm>
          <a:custGeom>
            <a:avLst/>
            <a:gdLst>
              <a:gd name="connsiteX0" fmla="*/ 0 w 5256000"/>
              <a:gd name="connsiteY0" fmla="*/ 0 h 5256000"/>
              <a:gd name="connsiteX1" fmla="*/ 4380230 w 5256000"/>
              <a:gd name="connsiteY1" fmla="*/ 0 h 5256000"/>
              <a:gd name="connsiteX2" fmla="*/ 5256000 w 5256000"/>
              <a:gd name="connsiteY2" fmla="*/ 876229 h 5256000"/>
              <a:gd name="connsiteX3" fmla="*/ 4380230 w 5256000"/>
              <a:gd name="connsiteY3" fmla="*/ 876229 h 5256000"/>
              <a:gd name="connsiteX4" fmla="*/ 5256000 w 5256000"/>
              <a:gd name="connsiteY4" fmla="*/ 1752459 h 5256000"/>
              <a:gd name="connsiteX5" fmla="*/ 4380230 w 5256000"/>
              <a:gd name="connsiteY5" fmla="*/ 1752459 h 5256000"/>
              <a:gd name="connsiteX6" fmla="*/ 5256000 w 5256000"/>
              <a:gd name="connsiteY6" fmla="*/ 2628688 h 5256000"/>
              <a:gd name="connsiteX7" fmla="*/ 4380230 w 5256000"/>
              <a:gd name="connsiteY7" fmla="*/ 2628688 h 5256000"/>
              <a:gd name="connsiteX8" fmla="*/ 5256000 w 5256000"/>
              <a:gd name="connsiteY8" fmla="*/ 3503542 h 5256000"/>
              <a:gd name="connsiteX9" fmla="*/ 4380230 w 5256000"/>
              <a:gd name="connsiteY9" fmla="*/ 3503542 h 5256000"/>
              <a:gd name="connsiteX10" fmla="*/ 5256000 w 5256000"/>
              <a:gd name="connsiteY10" fmla="*/ 4379771 h 5256000"/>
              <a:gd name="connsiteX11" fmla="*/ 4380230 w 5256000"/>
              <a:gd name="connsiteY11" fmla="*/ 4379771 h 5256000"/>
              <a:gd name="connsiteX12" fmla="*/ 5256000 w 5256000"/>
              <a:gd name="connsiteY12" fmla="*/ 5256000 h 5256000"/>
              <a:gd name="connsiteX13" fmla="*/ 0 w 5256000"/>
              <a:gd name="connsiteY13" fmla="*/ 5256000 h 52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56000" h="5256000">
                <a:moveTo>
                  <a:pt x="0" y="0"/>
                </a:moveTo>
                <a:lnTo>
                  <a:pt x="4380230" y="0"/>
                </a:lnTo>
                <a:lnTo>
                  <a:pt x="5256000" y="876229"/>
                </a:lnTo>
                <a:lnTo>
                  <a:pt x="4380230" y="876229"/>
                </a:lnTo>
                <a:lnTo>
                  <a:pt x="5256000" y="1752459"/>
                </a:lnTo>
                <a:lnTo>
                  <a:pt x="4380230" y="1752459"/>
                </a:lnTo>
                <a:lnTo>
                  <a:pt x="5256000" y="2628688"/>
                </a:lnTo>
                <a:lnTo>
                  <a:pt x="4380230" y="2628688"/>
                </a:lnTo>
                <a:lnTo>
                  <a:pt x="5256000" y="3503542"/>
                </a:lnTo>
                <a:lnTo>
                  <a:pt x="4380230" y="3503542"/>
                </a:lnTo>
                <a:lnTo>
                  <a:pt x="5256000" y="4379771"/>
                </a:lnTo>
                <a:lnTo>
                  <a:pt x="4380230" y="4379771"/>
                </a:lnTo>
                <a:lnTo>
                  <a:pt x="5256000" y="5256000"/>
                </a:lnTo>
                <a:lnTo>
                  <a:pt x="0" y="5256000"/>
                </a:lnTo>
                <a:close/>
              </a:path>
            </a:pathLst>
          </a:custGeom>
          <a:solidFill>
            <a:schemeClr val="bg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WHITE_Photo+BigQuote-2">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showMasterSp="0" userDrawn="1">
  <p:cSld name="HALF-GREY_TitleSlide">
    <p:bg>
      <p:bgPr>
        <a:solidFill>
          <a:schemeClr val="bg2"/>
        </a:solidFill>
        <a:effectLst/>
      </p:bgPr>
    </p:bg>
    <p:spTree>
      <p:nvGrpSpPr>
        <p:cNvPr id="1" name=""/>
        <p:cNvGrpSpPr/>
        <p:nvPr/>
      </p:nvGrpSpPr>
      <p:grpSpPr>
        <a:xfrm>
          <a:off x="0" y="0"/>
          <a:ext cx="0" cy="0"/>
          <a:chOff x="0" y="0"/>
          <a:chExt cx="0" cy="0"/>
        </a:xfrm>
      </p:grpSpPr>
      <p:sp>
        <p:nvSpPr>
          <p:cNvPr id="9" name="Rectangle 8"/>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1000" y="1485900"/>
            <a:ext cx="55260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526000"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8" name="Date Placeholder 7"/>
          <p:cNvSpPr>
            <a:spLocks noGrp="1"/>
          </p:cNvSpPr>
          <p:nvPr>
            <p:ph type="dt" sz="half" idx="14"/>
          </p:nvPr>
        </p:nvSpPr>
        <p:spPr/>
        <p:txBody>
          <a:bodyPr/>
          <a:lstStyle>
            <a:lvl1pPr>
              <a:defRPr>
                <a:solidFill>
                  <a:schemeClr val="accent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accent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showMasterSp="0" userDrawn="1">
  <p:cSld name="HALF-BLACK_TitleSlide">
    <p:bg>
      <p:bgPr>
        <a:solidFill>
          <a:schemeClr val="tx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1000" y="1485900"/>
            <a:ext cx="55260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526000"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a:xfrm>
            <a:off x="955370" y="6162324"/>
            <a:ext cx="4950130" cy="365125"/>
          </a:xfrm>
        </p:spPr>
        <p:txBody>
          <a:bodyPr/>
          <a:lstStyle>
            <a:lvl1pPr>
              <a:defRPr>
                <a:solidFill>
                  <a:schemeClr val="accent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showMasterSp="0" userDrawn="1">
  <p:cSld name="HALF-YELLOW_TitleSlide">
    <p:bg>
      <p:bgPr>
        <a:solidFill>
          <a:schemeClr val="accent2"/>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1000" y="1485900"/>
            <a:ext cx="55260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526000"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a:xfrm>
            <a:off x="955370" y="6162324"/>
            <a:ext cx="4950130" cy="365125"/>
          </a:xfrm>
        </p:spPr>
        <p:txBody>
          <a:bodyPr/>
          <a:lstStyle>
            <a:lvl1pPr>
              <a:defRPr>
                <a:solidFill>
                  <a:schemeClr val="accent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showMasterSp="0" userDrawn="1">
  <p:cSld name="HALF-BLUE_TitleSlide">
    <p:bg>
      <p:bgPr>
        <a:solidFill>
          <a:schemeClr val="accent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1000" y="1485900"/>
            <a:ext cx="55260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526000"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a:xfrm>
            <a:off x="955370" y="6162324"/>
            <a:ext cx="4950130" cy="365125"/>
          </a:xfrm>
        </p:spPr>
        <p:txBody>
          <a:bodyPr/>
          <a:lstStyle>
            <a:lvl1pPr>
              <a:defRPr>
                <a:solidFill>
                  <a:schemeClr val="accent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showMasterSp="0" userDrawn="1">
  <p:cSld name="HALF-RED_TitleSlide">
    <p:bg>
      <p:bgPr>
        <a:solidFill>
          <a:schemeClr val="accent3"/>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1000" y="1485900"/>
            <a:ext cx="5524500" cy="2387600"/>
          </a:xfrm>
        </p:spPr>
        <p:txBody>
          <a:bodyPr anchor="t" anchorCtr="0"/>
          <a:lstStyle>
            <a:lvl1pPr algn="l">
              <a:lnSpc>
                <a:spcPts val="5800"/>
              </a:lnSpc>
              <a:defRPr sz="5600">
                <a:solidFill>
                  <a:schemeClr val="accent1"/>
                </a:solidFill>
                <a:latin typeface="+mj-lt"/>
              </a:defRPr>
            </a:lvl1pPr>
          </a:lstStyle>
          <a:p>
            <a:r>
              <a:rPr lang="en-US" dirty="0"/>
              <a:t>Click to edit Master title style</a:t>
            </a:r>
            <a:endParaRPr lang="en-US" dirty="0"/>
          </a:p>
        </p:txBody>
      </p:sp>
      <p:sp>
        <p:nvSpPr>
          <p:cNvPr id="3" name="Subtitle 2"/>
          <p:cNvSpPr>
            <a:spLocks noGrp="1"/>
          </p:cNvSpPr>
          <p:nvPr>
            <p:ph type="subTitle" idx="1"/>
          </p:nvPr>
        </p:nvSpPr>
        <p:spPr>
          <a:xfrm>
            <a:off x="381000" y="3965575"/>
            <a:ext cx="5524500"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a:xfrm>
            <a:off x="955370" y="6162324"/>
            <a:ext cx="4950130" cy="365125"/>
          </a:xfrm>
        </p:spPr>
        <p:txBody>
          <a:bodyPr/>
          <a:lstStyle>
            <a:lvl1pPr>
              <a:defRPr>
                <a:solidFill>
                  <a:schemeClr val="accent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showMasterSp="0" userDrawn="1">
  <p:cSld name="WHITE-PHOTO-1_TitleSlide">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4921950" y="0"/>
            <a:ext cx="7271425" cy="6858000"/>
          </a:xfrm>
          <a:custGeom>
            <a:avLst/>
            <a:gdLst>
              <a:gd name="connsiteX0" fmla="*/ 0 w 7632000"/>
              <a:gd name="connsiteY0" fmla="*/ 0 h 6858000"/>
              <a:gd name="connsiteX1" fmla="*/ 7632000 w 7632000"/>
              <a:gd name="connsiteY1" fmla="*/ 0 h 6858000"/>
              <a:gd name="connsiteX2" fmla="*/ 7632000 w 7632000"/>
              <a:gd name="connsiteY2" fmla="*/ 6858000 h 6858000"/>
              <a:gd name="connsiteX3" fmla="*/ 2291650 w 7632000"/>
              <a:gd name="connsiteY3" fmla="*/ 6858000 h 6858000"/>
              <a:gd name="connsiteX4" fmla="*/ 2291650 w 7632000"/>
              <a:gd name="connsiteY4" fmla="*/ 6444218 h 6858000"/>
              <a:gd name="connsiteX5" fmla="*/ 2291650 w 7632000"/>
              <a:gd name="connsiteY5" fmla="*/ 2287588 h 6858000"/>
              <a:gd name="connsiteX6" fmla="*/ 7767 w 7632000"/>
              <a:gd name="connsiteY6" fmla="*/ 1588 h 6858000"/>
              <a:gd name="connsiteX7" fmla="*/ 0 w 7632000"/>
              <a:gd name="connsiteY7" fmla="*/ 1588 h 6858000"/>
              <a:gd name="connsiteX0-1" fmla="*/ 0 w 7632000"/>
              <a:gd name="connsiteY0-2" fmla="*/ 0 h 6858000"/>
              <a:gd name="connsiteX1-3" fmla="*/ 7632000 w 7632000"/>
              <a:gd name="connsiteY1-4" fmla="*/ 0 h 6858000"/>
              <a:gd name="connsiteX2-5" fmla="*/ 7241475 w 7632000"/>
              <a:gd name="connsiteY2-6" fmla="*/ 6853238 h 6858000"/>
              <a:gd name="connsiteX3-7" fmla="*/ 2291650 w 7632000"/>
              <a:gd name="connsiteY3-8" fmla="*/ 6858000 h 6858000"/>
              <a:gd name="connsiteX4-9" fmla="*/ 2291650 w 7632000"/>
              <a:gd name="connsiteY4-10" fmla="*/ 6444218 h 6858000"/>
              <a:gd name="connsiteX5-11" fmla="*/ 2291650 w 7632000"/>
              <a:gd name="connsiteY5-12" fmla="*/ 2287588 h 6858000"/>
              <a:gd name="connsiteX6-13" fmla="*/ 7767 w 7632000"/>
              <a:gd name="connsiteY6-14" fmla="*/ 1588 h 6858000"/>
              <a:gd name="connsiteX7-15" fmla="*/ 0 w 7632000"/>
              <a:gd name="connsiteY7-16" fmla="*/ 1588 h 6858000"/>
              <a:gd name="connsiteX8" fmla="*/ 0 w 7632000"/>
              <a:gd name="connsiteY8" fmla="*/ 0 h 6858000"/>
              <a:gd name="connsiteX0-17" fmla="*/ 0 w 7270050"/>
              <a:gd name="connsiteY0-18" fmla="*/ 0 h 6858000"/>
              <a:gd name="connsiteX1-19" fmla="*/ 7270050 w 7270050"/>
              <a:gd name="connsiteY1-20" fmla="*/ 0 h 6858000"/>
              <a:gd name="connsiteX2-21" fmla="*/ 7241475 w 7270050"/>
              <a:gd name="connsiteY2-22" fmla="*/ 6853238 h 6858000"/>
              <a:gd name="connsiteX3-23" fmla="*/ 2291650 w 7270050"/>
              <a:gd name="connsiteY3-24" fmla="*/ 6858000 h 6858000"/>
              <a:gd name="connsiteX4-25" fmla="*/ 2291650 w 7270050"/>
              <a:gd name="connsiteY4-26" fmla="*/ 6444218 h 6858000"/>
              <a:gd name="connsiteX5-27" fmla="*/ 2291650 w 7270050"/>
              <a:gd name="connsiteY5-28" fmla="*/ 2287588 h 6858000"/>
              <a:gd name="connsiteX6-29" fmla="*/ 7767 w 7270050"/>
              <a:gd name="connsiteY6-30" fmla="*/ 1588 h 6858000"/>
              <a:gd name="connsiteX7-31" fmla="*/ 0 w 7270050"/>
              <a:gd name="connsiteY7-32" fmla="*/ 1588 h 6858000"/>
              <a:gd name="connsiteX8-33" fmla="*/ 0 w 7270050"/>
              <a:gd name="connsiteY8-34" fmla="*/ 0 h 6858000"/>
              <a:gd name="connsiteX0-35" fmla="*/ 0 w 7270050"/>
              <a:gd name="connsiteY0-36" fmla="*/ 0 h 6858001"/>
              <a:gd name="connsiteX1-37" fmla="*/ 7270050 w 7270050"/>
              <a:gd name="connsiteY1-38" fmla="*/ 0 h 6858001"/>
              <a:gd name="connsiteX2-39" fmla="*/ 7255763 w 7270050"/>
              <a:gd name="connsiteY2-40" fmla="*/ 6858001 h 6858001"/>
              <a:gd name="connsiteX3-41" fmla="*/ 2291650 w 7270050"/>
              <a:gd name="connsiteY3-42" fmla="*/ 6858000 h 6858001"/>
              <a:gd name="connsiteX4-43" fmla="*/ 2291650 w 7270050"/>
              <a:gd name="connsiteY4-44" fmla="*/ 6444218 h 6858001"/>
              <a:gd name="connsiteX5-45" fmla="*/ 2291650 w 7270050"/>
              <a:gd name="connsiteY5-46" fmla="*/ 2287588 h 6858001"/>
              <a:gd name="connsiteX6-47" fmla="*/ 7767 w 7270050"/>
              <a:gd name="connsiteY6-48" fmla="*/ 1588 h 6858001"/>
              <a:gd name="connsiteX7-49" fmla="*/ 0 w 7270050"/>
              <a:gd name="connsiteY7-50" fmla="*/ 1588 h 6858001"/>
              <a:gd name="connsiteX8-51" fmla="*/ 0 w 7270050"/>
              <a:gd name="connsiteY8-52" fmla="*/ 0 h 6858001"/>
              <a:gd name="connsiteX0-53" fmla="*/ 0 w 7270050"/>
              <a:gd name="connsiteY0-54" fmla="*/ 0 h 6858001"/>
              <a:gd name="connsiteX1-55" fmla="*/ 7270050 w 7270050"/>
              <a:gd name="connsiteY1-56" fmla="*/ 0 h 6858001"/>
              <a:gd name="connsiteX2-57" fmla="*/ 6931913 w 7270050"/>
              <a:gd name="connsiteY2-58" fmla="*/ 6858001 h 6858001"/>
              <a:gd name="connsiteX3-59" fmla="*/ 2291650 w 7270050"/>
              <a:gd name="connsiteY3-60" fmla="*/ 6858000 h 6858001"/>
              <a:gd name="connsiteX4-61" fmla="*/ 2291650 w 7270050"/>
              <a:gd name="connsiteY4-62" fmla="*/ 6444218 h 6858001"/>
              <a:gd name="connsiteX5-63" fmla="*/ 2291650 w 7270050"/>
              <a:gd name="connsiteY5-64" fmla="*/ 2287588 h 6858001"/>
              <a:gd name="connsiteX6-65" fmla="*/ 7767 w 7270050"/>
              <a:gd name="connsiteY6-66" fmla="*/ 1588 h 6858001"/>
              <a:gd name="connsiteX7-67" fmla="*/ 0 w 7270050"/>
              <a:gd name="connsiteY7-68" fmla="*/ 1588 h 6858001"/>
              <a:gd name="connsiteX8-69" fmla="*/ 0 w 7270050"/>
              <a:gd name="connsiteY8-70" fmla="*/ 0 h 6858001"/>
              <a:gd name="connsiteX0-71" fmla="*/ 0 w 7271425"/>
              <a:gd name="connsiteY0-72" fmla="*/ 0 h 6858000"/>
              <a:gd name="connsiteX1-73" fmla="*/ 7270050 w 7271425"/>
              <a:gd name="connsiteY1-74" fmla="*/ 0 h 6858000"/>
              <a:gd name="connsiteX2-75" fmla="*/ 7270051 w 7271425"/>
              <a:gd name="connsiteY2-76" fmla="*/ 6848476 h 6858000"/>
              <a:gd name="connsiteX3-77" fmla="*/ 2291650 w 7271425"/>
              <a:gd name="connsiteY3-78" fmla="*/ 6858000 h 6858000"/>
              <a:gd name="connsiteX4-79" fmla="*/ 2291650 w 7271425"/>
              <a:gd name="connsiteY4-80" fmla="*/ 6444218 h 6858000"/>
              <a:gd name="connsiteX5-81" fmla="*/ 2291650 w 7271425"/>
              <a:gd name="connsiteY5-82" fmla="*/ 2287588 h 6858000"/>
              <a:gd name="connsiteX6-83" fmla="*/ 7767 w 7271425"/>
              <a:gd name="connsiteY6-84" fmla="*/ 1588 h 6858000"/>
              <a:gd name="connsiteX7-85" fmla="*/ 0 w 7271425"/>
              <a:gd name="connsiteY7-86" fmla="*/ 1588 h 6858000"/>
              <a:gd name="connsiteX8-87" fmla="*/ 0 w 7271425"/>
              <a:gd name="connsiteY8-88"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7271425" h="6858000">
                <a:moveTo>
                  <a:pt x="0" y="0"/>
                </a:moveTo>
                <a:lnTo>
                  <a:pt x="7270050" y="0"/>
                </a:lnTo>
                <a:cubicBezTo>
                  <a:pt x="7265288" y="2286000"/>
                  <a:pt x="7274813" y="4562476"/>
                  <a:pt x="7270051" y="6848476"/>
                </a:cubicBezTo>
                <a:lnTo>
                  <a:pt x="2291650" y="6858000"/>
                </a:lnTo>
                <a:lnTo>
                  <a:pt x="2291650" y="6444218"/>
                </a:lnTo>
                <a:lnTo>
                  <a:pt x="2291650" y="2287588"/>
                </a:lnTo>
                <a:cubicBezTo>
                  <a:pt x="1030756" y="2287588"/>
                  <a:pt x="7767" y="1263651"/>
                  <a:pt x="7767" y="1588"/>
                </a:cubicBezTo>
                <a:lnTo>
                  <a:pt x="0" y="1588"/>
                </a:lnTo>
                <a:lnTo>
                  <a:pt x="0" y="0"/>
                </a:lnTo>
                <a:close/>
              </a:path>
            </a:pathLst>
          </a:custGeom>
          <a:solidFill>
            <a:schemeClr val="bg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accent1"/>
                </a:solidFill>
              </a:defRPr>
            </a:lvl1pPr>
          </a:lstStyle>
          <a:p>
            <a:fld id="{1B22177C-DBCF-4A09-A415-A413EC1EE738}"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showMasterSp="0" userDrawn="1">
  <p:cSld name="WHITE-PHOTO-2_TitleSlide">
    <p:spTree>
      <p:nvGrpSpPr>
        <p:cNvPr id="1" name=""/>
        <p:cNvGrpSpPr/>
        <p:nvPr/>
      </p:nvGrpSpPr>
      <p:grpSpPr>
        <a:xfrm>
          <a:off x="0" y="0"/>
          <a:ext cx="0" cy="0"/>
          <a:chOff x="0" y="0"/>
          <a:chExt cx="0" cy="0"/>
        </a:xfrm>
      </p:grpSpPr>
      <p:sp>
        <p:nvSpPr>
          <p:cNvPr id="10" name="Picture Placeholder 14"/>
          <p:cNvSpPr>
            <a:spLocks noGrp="1"/>
          </p:cNvSpPr>
          <p:nvPr>
            <p:ph type="pic" sz="quarter" idx="14"/>
          </p:nvPr>
        </p:nvSpPr>
        <p:spPr>
          <a:xfrm>
            <a:off x="5706079" y="-2"/>
            <a:ext cx="6507275" cy="6863318"/>
          </a:xfrm>
          <a:custGeom>
            <a:avLst/>
            <a:gdLst>
              <a:gd name="connsiteX0" fmla="*/ 0 w 4597199"/>
              <a:gd name="connsiteY0" fmla="*/ 0 h 4593599"/>
              <a:gd name="connsiteX1" fmla="*/ 4597199 w 4597199"/>
              <a:gd name="connsiteY1" fmla="*/ 0 h 4593599"/>
              <a:gd name="connsiteX2" fmla="*/ 4597199 w 4597199"/>
              <a:gd name="connsiteY2" fmla="*/ 4593599 h 4593599"/>
              <a:gd name="connsiteX3" fmla="*/ 761399 w 4597199"/>
              <a:gd name="connsiteY3" fmla="*/ 4593599 h 4593599"/>
              <a:gd name="connsiteX4" fmla="*/ 0 w 4597199"/>
              <a:gd name="connsiteY4" fmla="*/ 3833781 h 4593599"/>
              <a:gd name="connsiteX5" fmla="*/ 0 w 4597199"/>
              <a:gd name="connsiteY5" fmla="*/ 3828704 h 4593599"/>
              <a:gd name="connsiteX6" fmla="*/ 761400 w 4597199"/>
              <a:gd name="connsiteY6" fmla="*/ 3828704 h 4593599"/>
              <a:gd name="connsiteX7" fmla="*/ 0 w 4597199"/>
              <a:gd name="connsiteY7" fmla="*/ 3068885 h 4593599"/>
              <a:gd name="connsiteX8" fmla="*/ 0 w 4597199"/>
              <a:gd name="connsiteY8" fmla="*/ 3063809 h 4593599"/>
              <a:gd name="connsiteX9" fmla="*/ 761400 w 4597199"/>
              <a:gd name="connsiteY9" fmla="*/ 3063809 h 4593599"/>
              <a:gd name="connsiteX10" fmla="*/ 0 w 4597199"/>
              <a:gd name="connsiteY10" fmla="*/ 2301191 h 4593599"/>
              <a:gd name="connsiteX11" fmla="*/ 0 w 4597199"/>
              <a:gd name="connsiteY11" fmla="*/ 2296096 h 4593599"/>
              <a:gd name="connsiteX12" fmla="*/ 761400 w 4597199"/>
              <a:gd name="connsiteY12" fmla="*/ 2296096 h 4593599"/>
              <a:gd name="connsiteX13" fmla="*/ 0 w 4597199"/>
              <a:gd name="connsiteY13" fmla="*/ 1536277 h 4593599"/>
              <a:gd name="connsiteX14" fmla="*/ 0 w 4597199"/>
              <a:gd name="connsiteY14" fmla="*/ 1531200 h 4593599"/>
              <a:gd name="connsiteX15" fmla="*/ 761400 w 4597199"/>
              <a:gd name="connsiteY15" fmla="*/ 1531200 h 4593599"/>
              <a:gd name="connsiteX16" fmla="*/ 0 w 4597199"/>
              <a:gd name="connsiteY16" fmla="*/ 771381 h 4593599"/>
              <a:gd name="connsiteX17" fmla="*/ 0 w 4597199"/>
              <a:gd name="connsiteY17" fmla="*/ 766304 h 4593599"/>
              <a:gd name="connsiteX18" fmla="*/ 761400 w 4597199"/>
              <a:gd name="connsiteY18" fmla="*/ 766304 h 4593599"/>
              <a:gd name="connsiteX19" fmla="*/ 0 w 4597199"/>
              <a:gd name="connsiteY19" fmla="*/ 5086 h 4593599"/>
              <a:gd name="connsiteX0-1" fmla="*/ 0 w 4597199"/>
              <a:gd name="connsiteY0-2" fmla="*/ 0 h 4593599"/>
              <a:gd name="connsiteX1-3" fmla="*/ 4340812 w 4597199"/>
              <a:gd name="connsiteY1-4" fmla="*/ 0 h 4593599"/>
              <a:gd name="connsiteX2-5" fmla="*/ 4597199 w 4597199"/>
              <a:gd name="connsiteY2-6" fmla="*/ 4593599 h 4593599"/>
              <a:gd name="connsiteX3-7" fmla="*/ 761399 w 4597199"/>
              <a:gd name="connsiteY3-8" fmla="*/ 4593599 h 4593599"/>
              <a:gd name="connsiteX4-9" fmla="*/ 0 w 4597199"/>
              <a:gd name="connsiteY4-10" fmla="*/ 3833781 h 4593599"/>
              <a:gd name="connsiteX5-11" fmla="*/ 0 w 4597199"/>
              <a:gd name="connsiteY5-12" fmla="*/ 3828704 h 4593599"/>
              <a:gd name="connsiteX6-13" fmla="*/ 761400 w 4597199"/>
              <a:gd name="connsiteY6-14" fmla="*/ 3828704 h 4593599"/>
              <a:gd name="connsiteX7-15" fmla="*/ 0 w 4597199"/>
              <a:gd name="connsiteY7-16" fmla="*/ 3068885 h 4593599"/>
              <a:gd name="connsiteX8-17" fmla="*/ 0 w 4597199"/>
              <a:gd name="connsiteY8-18" fmla="*/ 3063809 h 4593599"/>
              <a:gd name="connsiteX9-19" fmla="*/ 761400 w 4597199"/>
              <a:gd name="connsiteY9-20" fmla="*/ 3063809 h 4593599"/>
              <a:gd name="connsiteX10-21" fmla="*/ 0 w 4597199"/>
              <a:gd name="connsiteY10-22" fmla="*/ 2301191 h 4593599"/>
              <a:gd name="connsiteX11-23" fmla="*/ 0 w 4597199"/>
              <a:gd name="connsiteY11-24" fmla="*/ 2296096 h 4593599"/>
              <a:gd name="connsiteX12-25" fmla="*/ 761400 w 4597199"/>
              <a:gd name="connsiteY12-26" fmla="*/ 2296096 h 4593599"/>
              <a:gd name="connsiteX13-27" fmla="*/ 0 w 4597199"/>
              <a:gd name="connsiteY13-28" fmla="*/ 1536277 h 4593599"/>
              <a:gd name="connsiteX14-29" fmla="*/ 0 w 4597199"/>
              <a:gd name="connsiteY14-30" fmla="*/ 1531200 h 4593599"/>
              <a:gd name="connsiteX15-31" fmla="*/ 761400 w 4597199"/>
              <a:gd name="connsiteY15-32" fmla="*/ 1531200 h 4593599"/>
              <a:gd name="connsiteX16-33" fmla="*/ 0 w 4597199"/>
              <a:gd name="connsiteY16-34" fmla="*/ 771381 h 4593599"/>
              <a:gd name="connsiteX17-35" fmla="*/ 0 w 4597199"/>
              <a:gd name="connsiteY17-36" fmla="*/ 766304 h 4593599"/>
              <a:gd name="connsiteX18-37" fmla="*/ 761400 w 4597199"/>
              <a:gd name="connsiteY18-38" fmla="*/ 766304 h 4593599"/>
              <a:gd name="connsiteX19-39" fmla="*/ 0 w 4597199"/>
              <a:gd name="connsiteY19-40" fmla="*/ 5086 h 4593599"/>
              <a:gd name="connsiteX20" fmla="*/ 0 w 4597199"/>
              <a:gd name="connsiteY20" fmla="*/ 0 h 4593599"/>
              <a:gd name="connsiteX0-41" fmla="*/ 0 w 4344374"/>
              <a:gd name="connsiteY0-42" fmla="*/ 0 h 4597160"/>
              <a:gd name="connsiteX1-43" fmla="*/ 4340812 w 4344374"/>
              <a:gd name="connsiteY1-44" fmla="*/ 0 h 4597160"/>
              <a:gd name="connsiteX2-45" fmla="*/ 4344374 w 4344374"/>
              <a:gd name="connsiteY2-46" fmla="*/ 4597160 h 4597160"/>
              <a:gd name="connsiteX3-47" fmla="*/ 761399 w 4344374"/>
              <a:gd name="connsiteY3-48" fmla="*/ 4593599 h 4597160"/>
              <a:gd name="connsiteX4-49" fmla="*/ 0 w 4344374"/>
              <a:gd name="connsiteY4-50" fmla="*/ 3833781 h 4597160"/>
              <a:gd name="connsiteX5-51" fmla="*/ 0 w 4344374"/>
              <a:gd name="connsiteY5-52" fmla="*/ 3828704 h 4597160"/>
              <a:gd name="connsiteX6-53" fmla="*/ 761400 w 4344374"/>
              <a:gd name="connsiteY6-54" fmla="*/ 3828704 h 4597160"/>
              <a:gd name="connsiteX7-55" fmla="*/ 0 w 4344374"/>
              <a:gd name="connsiteY7-56" fmla="*/ 3068885 h 4597160"/>
              <a:gd name="connsiteX8-57" fmla="*/ 0 w 4344374"/>
              <a:gd name="connsiteY8-58" fmla="*/ 3063809 h 4597160"/>
              <a:gd name="connsiteX9-59" fmla="*/ 761400 w 4344374"/>
              <a:gd name="connsiteY9-60" fmla="*/ 3063809 h 4597160"/>
              <a:gd name="connsiteX10-61" fmla="*/ 0 w 4344374"/>
              <a:gd name="connsiteY10-62" fmla="*/ 2301191 h 4597160"/>
              <a:gd name="connsiteX11-63" fmla="*/ 0 w 4344374"/>
              <a:gd name="connsiteY11-64" fmla="*/ 2296096 h 4597160"/>
              <a:gd name="connsiteX12-65" fmla="*/ 761400 w 4344374"/>
              <a:gd name="connsiteY12-66" fmla="*/ 2296096 h 4597160"/>
              <a:gd name="connsiteX13-67" fmla="*/ 0 w 4344374"/>
              <a:gd name="connsiteY13-68" fmla="*/ 1536277 h 4597160"/>
              <a:gd name="connsiteX14-69" fmla="*/ 0 w 4344374"/>
              <a:gd name="connsiteY14-70" fmla="*/ 1531200 h 4597160"/>
              <a:gd name="connsiteX15-71" fmla="*/ 761400 w 4344374"/>
              <a:gd name="connsiteY15-72" fmla="*/ 1531200 h 4597160"/>
              <a:gd name="connsiteX16-73" fmla="*/ 0 w 4344374"/>
              <a:gd name="connsiteY16-74" fmla="*/ 771381 h 4597160"/>
              <a:gd name="connsiteX17-75" fmla="*/ 0 w 4344374"/>
              <a:gd name="connsiteY17-76" fmla="*/ 766304 h 4597160"/>
              <a:gd name="connsiteX18-77" fmla="*/ 761400 w 4344374"/>
              <a:gd name="connsiteY18-78" fmla="*/ 766304 h 4597160"/>
              <a:gd name="connsiteX19-79" fmla="*/ 0 w 4344374"/>
              <a:gd name="connsiteY19-80" fmla="*/ 5086 h 4597160"/>
              <a:gd name="connsiteX20-81" fmla="*/ 0 w 4344374"/>
              <a:gd name="connsiteY20-82" fmla="*/ 0 h 4597160"/>
              <a:gd name="connsiteX0-83" fmla="*/ 0 w 4344374"/>
              <a:gd name="connsiteY0-84" fmla="*/ 0 h 4597160"/>
              <a:gd name="connsiteX1-85" fmla="*/ 4233984 w 4344374"/>
              <a:gd name="connsiteY1-86" fmla="*/ 0 h 4597160"/>
              <a:gd name="connsiteX2-87" fmla="*/ 4344374 w 4344374"/>
              <a:gd name="connsiteY2-88" fmla="*/ 4597160 h 4597160"/>
              <a:gd name="connsiteX3-89" fmla="*/ 761399 w 4344374"/>
              <a:gd name="connsiteY3-90" fmla="*/ 4593599 h 4597160"/>
              <a:gd name="connsiteX4-91" fmla="*/ 0 w 4344374"/>
              <a:gd name="connsiteY4-92" fmla="*/ 3833781 h 4597160"/>
              <a:gd name="connsiteX5-93" fmla="*/ 0 w 4344374"/>
              <a:gd name="connsiteY5-94" fmla="*/ 3828704 h 4597160"/>
              <a:gd name="connsiteX6-95" fmla="*/ 761400 w 4344374"/>
              <a:gd name="connsiteY6-96" fmla="*/ 3828704 h 4597160"/>
              <a:gd name="connsiteX7-97" fmla="*/ 0 w 4344374"/>
              <a:gd name="connsiteY7-98" fmla="*/ 3068885 h 4597160"/>
              <a:gd name="connsiteX8-99" fmla="*/ 0 w 4344374"/>
              <a:gd name="connsiteY8-100" fmla="*/ 3063809 h 4597160"/>
              <a:gd name="connsiteX9-101" fmla="*/ 761400 w 4344374"/>
              <a:gd name="connsiteY9-102" fmla="*/ 3063809 h 4597160"/>
              <a:gd name="connsiteX10-103" fmla="*/ 0 w 4344374"/>
              <a:gd name="connsiteY10-104" fmla="*/ 2301191 h 4597160"/>
              <a:gd name="connsiteX11-105" fmla="*/ 0 w 4344374"/>
              <a:gd name="connsiteY11-106" fmla="*/ 2296096 h 4597160"/>
              <a:gd name="connsiteX12-107" fmla="*/ 761400 w 4344374"/>
              <a:gd name="connsiteY12-108" fmla="*/ 2296096 h 4597160"/>
              <a:gd name="connsiteX13-109" fmla="*/ 0 w 4344374"/>
              <a:gd name="connsiteY13-110" fmla="*/ 1536277 h 4597160"/>
              <a:gd name="connsiteX14-111" fmla="*/ 0 w 4344374"/>
              <a:gd name="connsiteY14-112" fmla="*/ 1531200 h 4597160"/>
              <a:gd name="connsiteX15-113" fmla="*/ 761400 w 4344374"/>
              <a:gd name="connsiteY15-114" fmla="*/ 1531200 h 4597160"/>
              <a:gd name="connsiteX16-115" fmla="*/ 0 w 4344374"/>
              <a:gd name="connsiteY16-116" fmla="*/ 771381 h 4597160"/>
              <a:gd name="connsiteX17-117" fmla="*/ 0 w 4344374"/>
              <a:gd name="connsiteY17-118" fmla="*/ 766304 h 4597160"/>
              <a:gd name="connsiteX18-119" fmla="*/ 761400 w 4344374"/>
              <a:gd name="connsiteY18-120" fmla="*/ 766304 h 4597160"/>
              <a:gd name="connsiteX19-121" fmla="*/ 0 w 4344374"/>
              <a:gd name="connsiteY19-122" fmla="*/ 5086 h 4597160"/>
              <a:gd name="connsiteX20-123" fmla="*/ 0 w 4344374"/>
              <a:gd name="connsiteY20-124" fmla="*/ 0 h 4597160"/>
              <a:gd name="connsiteX0-125" fmla="*/ 0 w 4358677"/>
              <a:gd name="connsiteY0-126" fmla="*/ 0 h 4597160"/>
              <a:gd name="connsiteX1-127" fmla="*/ 4358617 w 4358677"/>
              <a:gd name="connsiteY1-128" fmla="*/ 0 h 4597160"/>
              <a:gd name="connsiteX2-129" fmla="*/ 4344374 w 4358677"/>
              <a:gd name="connsiteY2-130" fmla="*/ 4597160 h 4597160"/>
              <a:gd name="connsiteX3-131" fmla="*/ 761399 w 4358677"/>
              <a:gd name="connsiteY3-132" fmla="*/ 4593599 h 4597160"/>
              <a:gd name="connsiteX4-133" fmla="*/ 0 w 4358677"/>
              <a:gd name="connsiteY4-134" fmla="*/ 3833781 h 4597160"/>
              <a:gd name="connsiteX5-135" fmla="*/ 0 w 4358677"/>
              <a:gd name="connsiteY5-136" fmla="*/ 3828704 h 4597160"/>
              <a:gd name="connsiteX6-137" fmla="*/ 761400 w 4358677"/>
              <a:gd name="connsiteY6-138" fmla="*/ 3828704 h 4597160"/>
              <a:gd name="connsiteX7-139" fmla="*/ 0 w 4358677"/>
              <a:gd name="connsiteY7-140" fmla="*/ 3068885 h 4597160"/>
              <a:gd name="connsiteX8-141" fmla="*/ 0 w 4358677"/>
              <a:gd name="connsiteY8-142" fmla="*/ 3063809 h 4597160"/>
              <a:gd name="connsiteX9-143" fmla="*/ 761400 w 4358677"/>
              <a:gd name="connsiteY9-144" fmla="*/ 3063809 h 4597160"/>
              <a:gd name="connsiteX10-145" fmla="*/ 0 w 4358677"/>
              <a:gd name="connsiteY10-146" fmla="*/ 2301191 h 4597160"/>
              <a:gd name="connsiteX11-147" fmla="*/ 0 w 4358677"/>
              <a:gd name="connsiteY11-148" fmla="*/ 2296096 h 4597160"/>
              <a:gd name="connsiteX12-149" fmla="*/ 761400 w 4358677"/>
              <a:gd name="connsiteY12-150" fmla="*/ 2296096 h 4597160"/>
              <a:gd name="connsiteX13-151" fmla="*/ 0 w 4358677"/>
              <a:gd name="connsiteY13-152" fmla="*/ 1536277 h 4597160"/>
              <a:gd name="connsiteX14-153" fmla="*/ 0 w 4358677"/>
              <a:gd name="connsiteY14-154" fmla="*/ 1531200 h 4597160"/>
              <a:gd name="connsiteX15-155" fmla="*/ 761400 w 4358677"/>
              <a:gd name="connsiteY15-156" fmla="*/ 1531200 h 4597160"/>
              <a:gd name="connsiteX16-157" fmla="*/ 0 w 4358677"/>
              <a:gd name="connsiteY16-158" fmla="*/ 771381 h 4597160"/>
              <a:gd name="connsiteX17-159" fmla="*/ 0 w 4358677"/>
              <a:gd name="connsiteY17-160" fmla="*/ 766304 h 4597160"/>
              <a:gd name="connsiteX18-161" fmla="*/ 761400 w 4358677"/>
              <a:gd name="connsiteY18-162" fmla="*/ 766304 h 4597160"/>
              <a:gd name="connsiteX19-163" fmla="*/ 0 w 4358677"/>
              <a:gd name="connsiteY19-164" fmla="*/ 5086 h 4597160"/>
              <a:gd name="connsiteX20-165" fmla="*/ 0 w 4358677"/>
              <a:gd name="connsiteY20-166" fmla="*/ 0 h 4597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81" y="connsiteY20-82"/>
              </a:cxn>
            </a:cxnLst>
            <a:rect l="l" t="t" r="r" b="b"/>
            <a:pathLst>
              <a:path w="4358677" h="4597160">
                <a:moveTo>
                  <a:pt x="0" y="0"/>
                </a:moveTo>
                <a:lnTo>
                  <a:pt x="4358617" y="0"/>
                </a:lnTo>
                <a:cubicBezTo>
                  <a:pt x="4359804" y="1532387"/>
                  <a:pt x="4343187" y="3064773"/>
                  <a:pt x="4344374" y="4597160"/>
                </a:cubicBezTo>
                <a:lnTo>
                  <a:pt x="761399" y="4593599"/>
                </a:lnTo>
                <a:lnTo>
                  <a:pt x="0" y="3833781"/>
                </a:lnTo>
                <a:lnTo>
                  <a:pt x="0" y="3828704"/>
                </a:lnTo>
                <a:lnTo>
                  <a:pt x="761400" y="3828704"/>
                </a:lnTo>
                <a:lnTo>
                  <a:pt x="0" y="3068885"/>
                </a:lnTo>
                <a:lnTo>
                  <a:pt x="0" y="3063809"/>
                </a:lnTo>
                <a:lnTo>
                  <a:pt x="761400" y="3063809"/>
                </a:lnTo>
                <a:lnTo>
                  <a:pt x="0" y="2301191"/>
                </a:lnTo>
                <a:lnTo>
                  <a:pt x="0" y="2296096"/>
                </a:lnTo>
                <a:lnTo>
                  <a:pt x="761400" y="2296096"/>
                </a:lnTo>
                <a:lnTo>
                  <a:pt x="0" y="1536277"/>
                </a:lnTo>
                <a:lnTo>
                  <a:pt x="0" y="1531200"/>
                </a:lnTo>
                <a:lnTo>
                  <a:pt x="761400" y="1531200"/>
                </a:lnTo>
                <a:lnTo>
                  <a:pt x="0" y="771381"/>
                </a:lnTo>
                <a:lnTo>
                  <a:pt x="0" y="766304"/>
                </a:lnTo>
                <a:lnTo>
                  <a:pt x="761400" y="766304"/>
                </a:lnTo>
                <a:lnTo>
                  <a:pt x="0" y="5086"/>
                </a:lnTo>
                <a:lnTo>
                  <a:pt x="0" y="0"/>
                </a:lnTo>
                <a:close/>
              </a:path>
            </a:pathLst>
          </a:custGeom>
          <a:solidFill>
            <a:schemeClr val="bg2">
              <a:lumMod val="90000"/>
            </a:schemeClr>
          </a:solidFill>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325079"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325079"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accent1"/>
                </a:solidFill>
              </a:defRPr>
            </a:lvl1pPr>
          </a:lstStyle>
          <a:p>
            <a:fld id="{71A36F66-16F8-4D4D-BEDC-113C7CA4AF17}"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showMasterSp="0" userDrawn="1">
  <p:cSld name="WHITE-PHOTO-3_TitleSlide">
    <p:spTree>
      <p:nvGrpSpPr>
        <p:cNvPr id="1" name=""/>
        <p:cNvGrpSpPr/>
        <p:nvPr/>
      </p:nvGrpSpPr>
      <p:grpSpPr>
        <a:xfrm>
          <a:off x="0" y="0"/>
          <a:ext cx="0" cy="0"/>
          <a:chOff x="0" y="0"/>
          <a:chExt cx="0" cy="0"/>
        </a:xfrm>
      </p:grpSpPr>
      <p:sp>
        <p:nvSpPr>
          <p:cNvPr id="9" name="Picture Placeholder 9"/>
          <p:cNvSpPr>
            <a:spLocks noGrp="1"/>
          </p:cNvSpPr>
          <p:nvPr>
            <p:ph type="pic" sz="quarter" idx="13"/>
          </p:nvPr>
        </p:nvSpPr>
        <p:spPr>
          <a:xfrm>
            <a:off x="6477038" y="0"/>
            <a:ext cx="5714962" cy="6858000"/>
          </a:xfrm>
          <a:custGeom>
            <a:avLst/>
            <a:gdLst>
              <a:gd name="connsiteX0" fmla="*/ 0 w 6091200"/>
              <a:gd name="connsiteY0" fmla="*/ 0 h 6858000"/>
              <a:gd name="connsiteX1" fmla="*/ 6091200 w 6091200"/>
              <a:gd name="connsiteY1" fmla="*/ 0 h 6858000"/>
              <a:gd name="connsiteX2" fmla="*/ 6091200 w 6091200"/>
              <a:gd name="connsiteY2" fmla="*/ 6858000 h 6858000"/>
              <a:gd name="connsiteX3" fmla="*/ 2286000 w 6091200"/>
              <a:gd name="connsiteY3" fmla="*/ 6858000 h 6858000"/>
              <a:gd name="connsiteX4" fmla="*/ 2286000 w 6091200"/>
              <a:gd name="connsiteY4" fmla="*/ 3429000 h 6858000"/>
              <a:gd name="connsiteX5" fmla="*/ 0 w 6091200"/>
              <a:gd name="connsiteY5" fmla="*/ 3429000 h 6858000"/>
              <a:gd name="connsiteX0-1" fmla="*/ 0 w 6091200"/>
              <a:gd name="connsiteY0-2" fmla="*/ 0 h 6858000"/>
              <a:gd name="connsiteX1-3" fmla="*/ 5714962 w 6091200"/>
              <a:gd name="connsiteY1-4" fmla="*/ 0 h 6858000"/>
              <a:gd name="connsiteX2-5" fmla="*/ 6091200 w 6091200"/>
              <a:gd name="connsiteY2-6" fmla="*/ 6858000 h 6858000"/>
              <a:gd name="connsiteX3-7" fmla="*/ 2286000 w 6091200"/>
              <a:gd name="connsiteY3-8" fmla="*/ 6858000 h 6858000"/>
              <a:gd name="connsiteX4-9" fmla="*/ 2286000 w 6091200"/>
              <a:gd name="connsiteY4-10" fmla="*/ 3429000 h 6858000"/>
              <a:gd name="connsiteX5-11" fmla="*/ 0 w 6091200"/>
              <a:gd name="connsiteY5-12" fmla="*/ 3429000 h 6858000"/>
              <a:gd name="connsiteX6" fmla="*/ 0 w 6091200"/>
              <a:gd name="connsiteY6" fmla="*/ 0 h 6858000"/>
              <a:gd name="connsiteX0-13" fmla="*/ 0 w 5714962"/>
              <a:gd name="connsiteY0-14" fmla="*/ 0 h 6858000"/>
              <a:gd name="connsiteX1-15" fmla="*/ 5714962 w 5714962"/>
              <a:gd name="connsiteY1-16" fmla="*/ 0 h 6858000"/>
              <a:gd name="connsiteX2-17" fmla="*/ 5705438 w 5714962"/>
              <a:gd name="connsiteY2-18" fmla="*/ 6858000 h 6858000"/>
              <a:gd name="connsiteX3-19" fmla="*/ 2286000 w 5714962"/>
              <a:gd name="connsiteY3-20" fmla="*/ 6858000 h 6858000"/>
              <a:gd name="connsiteX4-21" fmla="*/ 2286000 w 5714962"/>
              <a:gd name="connsiteY4-22" fmla="*/ 3429000 h 6858000"/>
              <a:gd name="connsiteX5-23" fmla="*/ 0 w 5714962"/>
              <a:gd name="connsiteY5-24" fmla="*/ 3429000 h 6858000"/>
              <a:gd name="connsiteX6-25" fmla="*/ 0 w 5714962"/>
              <a:gd name="connsiteY6-26"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25" y="connsiteY6-26"/>
              </a:cxn>
            </a:cxnLst>
            <a:rect l="l" t="t" r="r" b="b"/>
            <a:pathLst>
              <a:path w="5714962" h="6858000">
                <a:moveTo>
                  <a:pt x="0" y="0"/>
                </a:moveTo>
                <a:lnTo>
                  <a:pt x="5714962" y="0"/>
                </a:lnTo>
                <a:cubicBezTo>
                  <a:pt x="5711787" y="2286000"/>
                  <a:pt x="5708613" y="4572000"/>
                  <a:pt x="5705438" y="6858000"/>
                </a:cubicBezTo>
                <a:lnTo>
                  <a:pt x="2286000" y="6858000"/>
                </a:lnTo>
                <a:lnTo>
                  <a:pt x="2286000" y="3429000"/>
                </a:lnTo>
                <a:lnTo>
                  <a:pt x="0" y="3429000"/>
                </a:lnTo>
                <a:lnTo>
                  <a:pt x="0" y="0"/>
                </a:lnTo>
                <a:close/>
              </a:path>
            </a:pathLst>
          </a:custGeom>
          <a:solidFill>
            <a:schemeClr val="bg2">
              <a:lumMod val="90000"/>
            </a:schemeClr>
          </a:solidFill>
          <a:ln>
            <a:noFill/>
          </a:ln>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accent1"/>
                </a:solidFill>
              </a:defRPr>
            </a:lvl1pPr>
          </a:lstStyle>
          <a:p>
            <a:fld id="{DA1E1E41-D101-42CB-B216-214E2D725CDD}"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showMasterSp="0" userDrawn="1">
  <p:cSld name="WHITE-PHOTO-4_TitleSlid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619057" y="0"/>
            <a:ext cx="6849789" cy="6858000"/>
          </a:xfrm>
          <a:custGeom>
            <a:avLst/>
            <a:gdLst>
              <a:gd name="connsiteX0" fmla="*/ 3424894 w 6849789"/>
              <a:gd name="connsiteY0" fmla="*/ 0 h 6858000"/>
              <a:gd name="connsiteX1" fmla="*/ 6849789 w 6849789"/>
              <a:gd name="connsiteY1" fmla="*/ 3429000 h 6858000"/>
              <a:gd name="connsiteX2" fmla="*/ 3424894 w 6849789"/>
              <a:gd name="connsiteY2" fmla="*/ 6858000 h 6858000"/>
              <a:gd name="connsiteX3" fmla="*/ 4456 w 6849789"/>
              <a:gd name="connsiteY3" fmla="*/ 3605456 h 6858000"/>
              <a:gd name="connsiteX4" fmla="*/ 0 w 6849789"/>
              <a:gd name="connsiteY4" fmla="*/ 3429041 h 6858000"/>
              <a:gd name="connsiteX5" fmla="*/ 0 w 6849789"/>
              <a:gd name="connsiteY5" fmla="*/ 3428960 h 6858000"/>
              <a:gd name="connsiteX6" fmla="*/ 4456 w 6849789"/>
              <a:gd name="connsiteY6" fmla="*/ 3252544 h 6858000"/>
              <a:gd name="connsiteX7" fmla="*/ 3424894 w 6849789"/>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9789" h="6858000">
                <a:moveTo>
                  <a:pt x="3424894" y="0"/>
                </a:moveTo>
                <a:cubicBezTo>
                  <a:pt x="5316411" y="0"/>
                  <a:pt x="6849789" y="1535216"/>
                  <a:pt x="6849789" y="3429000"/>
                </a:cubicBezTo>
                <a:cubicBezTo>
                  <a:pt x="6849789" y="5322784"/>
                  <a:pt x="5316411" y="6858000"/>
                  <a:pt x="3424894" y="6858000"/>
                </a:cubicBezTo>
                <a:cubicBezTo>
                  <a:pt x="1592487" y="6858000"/>
                  <a:pt x="96185" y="5417236"/>
                  <a:pt x="4456" y="3605456"/>
                </a:cubicBezTo>
                <a:lnTo>
                  <a:pt x="0" y="3429041"/>
                </a:lnTo>
                <a:lnTo>
                  <a:pt x="0" y="3428960"/>
                </a:lnTo>
                <a:lnTo>
                  <a:pt x="4456" y="3252544"/>
                </a:lnTo>
                <a:cubicBezTo>
                  <a:pt x="96185" y="1440764"/>
                  <a:pt x="1592487" y="0"/>
                  <a:pt x="3424894" y="0"/>
                </a:cubicBez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4238057"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4238057"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accent1"/>
                </a:solidFill>
              </a:defRPr>
            </a:lvl1pPr>
          </a:lstStyle>
          <a:p>
            <a:fld id="{E76394B6-F0B0-4900-A86B-2184939B3D6C}"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showMasterSp="0" userDrawn="1">
  <p:cSld name="BLACK-PHOTO-1_TitleSlide">
    <p:bg>
      <p:bgPr>
        <a:solidFill>
          <a:schemeClr val="tx1"/>
        </a:solidFill>
        <a:effectLst/>
      </p:bgPr>
    </p:bg>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4921950" y="0"/>
            <a:ext cx="7271425" cy="6858000"/>
          </a:xfrm>
          <a:custGeom>
            <a:avLst/>
            <a:gdLst>
              <a:gd name="connsiteX0" fmla="*/ 0 w 7632000"/>
              <a:gd name="connsiteY0" fmla="*/ 0 h 6858000"/>
              <a:gd name="connsiteX1" fmla="*/ 7632000 w 7632000"/>
              <a:gd name="connsiteY1" fmla="*/ 0 h 6858000"/>
              <a:gd name="connsiteX2" fmla="*/ 7632000 w 7632000"/>
              <a:gd name="connsiteY2" fmla="*/ 6858000 h 6858000"/>
              <a:gd name="connsiteX3" fmla="*/ 2291650 w 7632000"/>
              <a:gd name="connsiteY3" fmla="*/ 6858000 h 6858000"/>
              <a:gd name="connsiteX4" fmla="*/ 2291650 w 7632000"/>
              <a:gd name="connsiteY4" fmla="*/ 6444218 h 6858000"/>
              <a:gd name="connsiteX5" fmla="*/ 2291650 w 7632000"/>
              <a:gd name="connsiteY5" fmla="*/ 2287588 h 6858000"/>
              <a:gd name="connsiteX6" fmla="*/ 7767 w 7632000"/>
              <a:gd name="connsiteY6" fmla="*/ 1588 h 6858000"/>
              <a:gd name="connsiteX7" fmla="*/ 0 w 7632000"/>
              <a:gd name="connsiteY7" fmla="*/ 1588 h 6858000"/>
              <a:gd name="connsiteX0-1" fmla="*/ 0 w 7632000"/>
              <a:gd name="connsiteY0-2" fmla="*/ 0 h 6858000"/>
              <a:gd name="connsiteX1-3" fmla="*/ 7632000 w 7632000"/>
              <a:gd name="connsiteY1-4" fmla="*/ 0 h 6858000"/>
              <a:gd name="connsiteX2-5" fmla="*/ 7241475 w 7632000"/>
              <a:gd name="connsiteY2-6" fmla="*/ 6853238 h 6858000"/>
              <a:gd name="connsiteX3-7" fmla="*/ 2291650 w 7632000"/>
              <a:gd name="connsiteY3-8" fmla="*/ 6858000 h 6858000"/>
              <a:gd name="connsiteX4-9" fmla="*/ 2291650 w 7632000"/>
              <a:gd name="connsiteY4-10" fmla="*/ 6444218 h 6858000"/>
              <a:gd name="connsiteX5-11" fmla="*/ 2291650 w 7632000"/>
              <a:gd name="connsiteY5-12" fmla="*/ 2287588 h 6858000"/>
              <a:gd name="connsiteX6-13" fmla="*/ 7767 w 7632000"/>
              <a:gd name="connsiteY6-14" fmla="*/ 1588 h 6858000"/>
              <a:gd name="connsiteX7-15" fmla="*/ 0 w 7632000"/>
              <a:gd name="connsiteY7-16" fmla="*/ 1588 h 6858000"/>
              <a:gd name="connsiteX8" fmla="*/ 0 w 7632000"/>
              <a:gd name="connsiteY8" fmla="*/ 0 h 6858000"/>
              <a:gd name="connsiteX0-17" fmla="*/ 0 w 7270050"/>
              <a:gd name="connsiteY0-18" fmla="*/ 0 h 6858000"/>
              <a:gd name="connsiteX1-19" fmla="*/ 7270050 w 7270050"/>
              <a:gd name="connsiteY1-20" fmla="*/ 0 h 6858000"/>
              <a:gd name="connsiteX2-21" fmla="*/ 7241475 w 7270050"/>
              <a:gd name="connsiteY2-22" fmla="*/ 6853238 h 6858000"/>
              <a:gd name="connsiteX3-23" fmla="*/ 2291650 w 7270050"/>
              <a:gd name="connsiteY3-24" fmla="*/ 6858000 h 6858000"/>
              <a:gd name="connsiteX4-25" fmla="*/ 2291650 w 7270050"/>
              <a:gd name="connsiteY4-26" fmla="*/ 6444218 h 6858000"/>
              <a:gd name="connsiteX5-27" fmla="*/ 2291650 w 7270050"/>
              <a:gd name="connsiteY5-28" fmla="*/ 2287588 h 6858000"/>
              <a:gd name="connsiteX6-29" fmla="*/ 7767 w 7270050"/>
              <a:gd name="connsiteY6-30" fmla="*/ 1588 h 6858000"/>
              <a:gd name="connsiteX7-31" fmla="*/ 0 w 7270050"/>
              <a:gd name="connsiteY7-32" fmla="*/ 1588 h 6858000"/>
              <a:gd name="connsiteX8-33" fmla="*/ 0 w 7270050"/>
              <a:gd name="connsiteY8-34" fmla="*/ 0 h 6858000"/>
              <a:gd name="connsiteX0-35" fmla="*/ 0 w 7270050"/>
              <a:gd name="connsiteY0-36" fmla="*/ 0 h 6858001"/>
              <a:gd name="connsiteX1-37" fmla="*/ 7270050 w 7270050"/>
              <a:gd name="connsiteY1-38" fmla="*/ 0 h 6858001"/>
              <a:gd name="connsiteX2-39" fmla="*/ 7255763 w 7270050"/>
              <a:gd name="connsiteY2-40" fmla="*/ 6858001 h 6858001"/>
              <a:gd name="connsiteX3-41" fmla="*/ 2291650 w 7270050"/>
              <a:gd name="connsiteY3-42" fmla="*/ 6858000 h 6858001"/>
              <a:gd name="connsiteX4-43" fmla="*/ 2291650 w 7270050"/>
              <a:gd name="connsiteY4-44" fmla="*/ 6444218 h 6858001"/>
              <a:gd name="connsiteX5-45" fmla="*/ 2291650 w 7270050"/>
              <a:gd name="connsiteY5-46" fmla="*/ 2287588 h 6858001"/>
              <a:gd name="connsiteX6-47" fmla="*/ 7767 w 7270050"/>
              <a:gd name="connsiteY6-48" fmla="*/ 1588 h 6858001"/>
              <a:gd name="connsiteX7-49" fmla="*/ 0 w 7270050"/>
              <a:gd name="connsiteY7-50" fmla="*/ 1588 h 6858001"/>
              <a:gd name="connsiteX8-51" fmla="*/ 0 w 7270050"/>
              <a:gd name="connsiteY8-52" fmla="*/ 0 h 6858001"/>
              <a:gd name="connsiteX0-53" fmla="*/ 0 w 7270050"/>
              <a:gd name="connsiteY0-54" fmla="*/ 0 h 6858001"/>
              <a:gd name="connsiteX1-55" fmla="*/ 7270050 w 7270050"/>
              <a:gd name="connsiteY1-56" fmla="*/ 0 h 6858001"/>
              <a:gd name="connsiteX2-57" fmla="*/ 6931913 w 7270050"/>
              <a:gd name="connsiteY2-58" fmla="*/ 6858001 h 6858001"/>
              <a:gd name="connsiteX3-59" fmla="*/ 2291650 w 7270050"/>
              <a:gd name="connsiteY3-60" fmla="*/ 6858000 h 6858001"/>
              <a:gd name="connsiteX4-61" fmla="*/ 2291650 w 7270050"/>
              <a:gd name="connsiteY4-62" fmla="*/ 6444218 h 6858001"/>
              <a:gd name="connsiteX5-63" fmla="*/ 2291650 w 7270050"/>
              <a:gd name="connsiteY5-64" fmla="*/ 2287588 h 6858001"/>
              <a:gd name="connsiteX6-65" fmla="*/ 7767 w 7270050"/>
              <a:gd name="connsiteY6-66" fmla="*/ 1588 h 6858001"/>
              <a:gd name="connsiteX7-67" fmla="*/ 0 w 7270050"/>
              <a:gd name="connsiteY7-68" fmla="*/ 1588 h 6858001"/>
              <a:gd name="connsiteX8-69" fmla="*/ 0 w 7270050"/>
              <a:gd name="connsiteY8-70" fmla="*/ 0 h 6858001"/>
              <a:gd name="connsiteX0-71" fmla="*/ 0 w 7271425"/>
              <a:gd name="connsiteY0-72" fmla="*/ 0 h 6858000"/>
              <a:gd name="connsiteX1-73" fmla="*/ 7270050 w 7271425"/>
              <a:gd name="connsiteY1-74" fmla="*/ 0 h 6858000"/>
              <a:gd name="connsiteX2-75" fmla="*/ 7270051 w 7271425"/>
              <a:gd name="connsiteY2-76" fmla="*/ 6848476 h 6858000"/>
              <a:gd name="connsiteX3-77" fmla="*/ 2291650 w 7271425"/>
              <a:gd name="connsiteY3-78" fmla="*/ 6858000 h 6858000"/>
              <a:gd name="connsiteX4-79" fmla="*/ 2291650 w 7271425"/>
              <a:gd name="connsiteY4-80" fmla="*/ 6444218 h 6858000"/>
              <a:gd name="connsiteX5-81" fmla="*/ 2291650 w 7271425"/>
              <a:gd name="connsiteY5-82" fmla="*/ 2287588 h 6858000"/>
              <a:gd name="connsiteX6-83" fmla="*/ 7767 w 7271425"/>
              <a:gd name="connsiteY6-84" fmla="*/ 1588 h 6858000"/>
              <a:gd name="connsiteX7-85" fmla="*/ 0 w 7271425"/>
              <a:gd name="connsiteY7-86" fmla="*/ 1588 h 6858000"/>
              <a:gd name="connsiteX8-87" fmla="*/ 0 w 7271425"/>
              <a:gd name="connsiteY8-88"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7271425" h="6858000">
                <a:moveTo>
                  <a:pt x="0" y="0"/>
                </a:moveTo>
                <a:lnTo>
                  <a:pt x="7270050" y="0"/>
                </a:lnTo>
                <a:cubicBezTo>
                  <a:pt x="7265288" y="2286000"/>
                  <a:pt x="7274813" y="4562476"/>
                  <a:pt x="7270051" y="6848476"/>
                </a:cubicBezTo>
                <a:lnTo>
                  <a:pt x="2291650" y="6858000"/>
                </a:lnTo>
                <a:lnTo>
                  <a:pt x="2291650" y="6444218"/>
                </a:lnTo>
                <a:lnTo>
                  <a:pt x="2291650" y="2287588"/>
                </a:lnTo>
                <a:cubicBezTo>
                  <a:pt x="1030756" y="2287588"/>
                  <a:pt x="7767" y="1263651"/>
                  <a:pt x="7767" y="1588"/>
                </a:cubicBezTo>
                <a:lnTo>
                  <a:pt x="0" y="1588"/>
                </a:lnTo>
                <a:lnTo>
                  <a:pt x="0" y="0"/>
                </a:lnTo>
                <a:close/>
              </a:path>
            </a:pathLst>
          </a:custGeom>
          <a:solidFill>
            <a:schemeClr val="bg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accent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bg1"/>
                </a:solidFill>
              </a:defRPr>
            </a:lvl1pPr>
          </a:lstStyle>
          <a:p>
            <a:fld id="{C4EC120E-2B17-4FFC-BBB6-FB058EE6F5C5}"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WHITE_Photo+BigQuote-3">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0FF5031E-D43A-4B97-B564-0E8D7B5881E7}"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showMasterSp="0" userDrawn="1">
  <p:cSld name="BLACK-PHOTO-2_TitleSlide">
    <p:bg>
      <p:bgPr>
        <a:solidFill>
          <a:schemeClr val="tx1"/>
        </a:solidFill>
        <a:effectLst/>
      </p:bgPr>
    </p:bg>
    <p:spTree>
      <p:nvGrpSpPr>
        <p:cNvPr id="1" name=""/>
        <p:cNvGrpSpPr/>
        <p:nvPr/>
      </p:nvGrpSpPr>
      <p:grpSpPr>
        <a:xfrm>
          <a:off x="0" y="0"/>
          <a:ext cx="0" cy="0"/>
          <a:chOff x="0" y="0"/>
          <a:chExt cx="0" cy="0"/>
        </a:xfrm>
      </p:grpSpPr>
      <p:sp>
        <p:nvSpPr>
          <p:cNvPr id="9" name="Picture Placeholder 14"/>
          <p:cNvSpPr>
            <a:spLocks noGrp="1"/>
          </p:cNvSpPr>
          <p:nvPr>
            <p:ph type="pic" sz="quarter" idx="14"/>
          </p:nvPr>
        </p:nvSpPr>
        <p:spPr>
          <a:xfrm>
            <a:off x="5706079" y="-2"/>
            <a:ext cx="6507275" cy="6863318"/>
          </a:xfrm>
          <a:custGeom>
            <a:avLst/>
            <a:gdLst>
              <a:gd name="connsiteX0" fmla="*/ 0 w 4597199"/>
              <a:gd name="connsiteY0" fmla="*/ 0 h 4593599"/>
              <a:gd name="connsiteX1" fmla="*/ 4597199 w 4597199"/>
              <a:gd name="connsiteY1" fmla="*/ 0 h 4593599"/>
              <a:gd name="connsiteX2" fmla="*/ 4597199 w 4597199"/>
              <a:gd name="connsiteY2" fmla="*/ 4593599 h 4593599"/>
              <a:gd name="connsiteX3" fmla="*/ 761399 w 4597199"/>
              <a:gd name="connsiteY3" fmla="*/ 4593599 h 4593599"/>
              <a:gd name="connsiteX4" fmla="*/ 0 w 4597199"/>
              <a:gd name="connsiteY4" fmla="*/ 3833781 h 4593599"/>
              <a:gd name="connsiteX5" fmla="*/ 0 w 4597199"/>
              <a:gd name="connsiteY5" fmla="*/ 3828704 h 4593599"/>
              <a:gd name="connsiteX6" fmla="*/ 761400 w 4597199"/>
              <a:gd name="connsiteY6" fmla="*/ 3828704 h 4593599"/>
              <a:gd name="connsiteX7" fmla="*/ 0 w 4597199"/>
              <a:gd name="connsiteY7" fmla="*/ 3068885 h 4593599"/>
              <a:gd name="connsiteX8" fmla="*/ 0 w 4597199"/>
              <a:gd name="connsiteY8" fmla="*/ 3063809 h 4593599"/>
              <a:gd name="connsiteX9" fmla="*/ 761400 w 4597199"/>
              <a:gd name="connsiteY9" fmla="*/ 3063809 h 4593599"/>
              <a:gd name="connsiteX10" fmla="*/ 0 w 4597199"/>
              <a:gd name="connsiteY10" fmla="*/ 2301191 h 4593599"/>
              <a:gd name="connsiteX11" fmla="*/ 0 w 4597199"/>
              <a:gd name="connsiteY11" fmla="*/ 2296096 h 4593599"/>
              <a:gd name="connsiteX12" fmla="*/ 761400 w 4597199"/>
              <a:gd name="connsiteY12" fmla="*/ 2296096 h 4593599"/>
              <a:gd name="connsiteX13" fmla="*/ 0 w 4597199"/>
              <a:gd name="connsiteY13" fmla="*/ 1536277 h 4593599"/>
              <a:gd name="connsiteX14" fmla="*/ 0 w 4597199"/>
              <a:gd name="connsiteY14" fmla="*/ 1531200 h 4593599"/>
              <a:gd name="connsiteX15" fmla="*/ 761400 w 4597199"/>
              <a:gd name="connsiteY15" fmla="*/ 1531200 h 4593599"/>
              <a:gd name="connsiteX16" fmla="*/ 0 w 4597199"/>
              <a:gd name="connsiteY16" fmla="*/ 771381 h 4593599"/>
              <a:gd name="connsiteX17" fmla="*/ 0 w 4597199"/>
              <a:gd name="connsiteY17" fmla="*/ 766304 h 4593599"/>
              <a:gd name="connsiteX18" fmla="*/ 761400 w 4597199"/>
              <a:gd name="connsiteY18" fmla="*/ 766304 h 4593599"/>
              <a:gd name="connsiteX19" fmla="*/ 0 w 4597199"/>
              <a:gd name="connsiteY19" fmla="*/ 5086 h 4593599"/>
              <a:gd name="connsiteX0-1" fmla="*/ 0 w 4597199"/>
              <a:gd name="connsiteY0-2" fmla="*/ 0 h 4593599"/>
              <a:gd name="connsiteX1-3" fmla="*/ 4340812 w 4597199"/>
              <a:gd name="connsiteY1-4" fmla="*/ 0 h 4593599"/>
              <a:gd name="connsiteX2-5" fmla="*/ 4597199 w 4597199"/>
              <a:gd name="connsiteY2-6" fmla="*/ 4593599 h 4593599"/>
              <a:gd name="connsiteX3-7" fmla="*/ 761399 w 4597199"/>
              <a:gd name="connsiteY3-8" fmla="*/ 4593599 h 4593599"/>
              <a:gd name="connsiteX4-9" fmla="*/ 0 w 4597199"/>
              <a:gd name="connsiteY4-10" fmla="*/ 3833781 h 4593599"/>
              <a:gd name="connsiteX5-11" fmla="*/ 0 w 4597199"/>
              <a:gd name="connsiteY5-12" fmla="*/ 3828704 h 4593599"/>
              <a:gd name="connsiteX6-13" fmla="*/ 761400 w 4597199"/>
              <a:gd name="connsiteY6-14" fmla="*/ 3828704 h 4593599"/>
              <a:gd name="connsiteX7-15" fmla="*/ 0 w 4597199"/>
              <a:gd name="connsiteY7-16" fmla="*/ 3068885 h 4593599"/>
              <a:gd name="connsiteX8-17" fmla="*/ 0 w 4597199"/>
              <a:gd name="connsiteY8-18" fmla="*/ 3063809 h 4593599"/>
              <a:gd name="connsiteX9-19" fmla="*/ 761400 w 4597199"/>
              <a:gd name="connsiteY9-20" fmla="*/ 3063809 h 4593599"/>
              <a:gd name="connsiteX10-21" fmla="*/ 0 w 4597199"/>
              <a:gd name="connsiteY10-22" fmla="*/ 2301191 h 4593599"/>
              <a:gd name="connsiteX11-23" fmla="*/ 0 w 4597199"/>
              <a:gd name="connsiteY11-24" fmla="*/ 2296096 h 4593599"/>
              <a:gd name="connsiteX12-25" fmla="*/ 761400 w 4597199"/>
              <a:gd name="connsiteY12-26" fmla="*/ 2296096 h 4593599"/>
              <a:gd name="connsiteX13-27" fmla="*/ 0 w 4597199"/>
              <a:gd name="connsiteY13-28" fmla="*/ 1536277 h 4593599"/>
              <a:gd name="connsiteX14-29" fmla="*/ 0 w 4597199"/>
              <a:gd name="connsiteY14-30" fmla="*/ 1531200 h 4593599"/>
              <a:gd name="connsiteX15-31" fmla="*/ 761400 w 4597199"/>
              <a:gd name="connsiteY15-32" fmla="*/ 1531200 h 4593599"/>
              <a:gd name="connsiteX16-33" fmla="*/ 0 w 4597199"/>
              <a:gd name="connsiteY16-34" fmla="*/ 771381 h 4593599"/>
              <a:gd name="connsiteX17-35" fmla="*/ 0 w 4597199"/>
              <a:gd name="connsiteY17-36" fmla="*/ 766304 h 4593599"/>
              <a:gd name="connsiteX18-37" fmla="*/ 761400 w 4597199"/>
              <a:gd name="connsiteY18-38" fmla="*/ 766304 h 4593599"/>
              <a:gd name="connsiteX19-39" fmla="*/ 0 w 4597199"/>
              <a:gd name="connsiteY19-40" fmla="*/ 5086 h 4593599"/>
              <a:gd name="connsiteX20" fmla="*/ 0 w 4597199"/>
              <a:gd name="connsiteY20" fmla="*/ 0 h 4593599"/>
              <a:gd name="connsiteX0-41" fmla="*/ 0 w 4344374"/>
              <a:gd name="connsiteY0-42" fmla="*/ 0 h 4597160"/>
              <a:gd name="connsiteX1-43" fmla="*/ 4340812 w 4344374"/>
              <a:gd name="connsiteY1-44" fmla="*/ 0 h 4597160"/>
              <a:gd name="connsiteX2-45" fmla="*/ 4344374 w 4344374"/>
              <a:gd name="connsiteY2-46" fmla="*/ 4597160 h 4597160"/>
              <a:gd name="connsiteX3-47" fmla="*/ 761399 w 4344374"/>
              <a:gd name="connsiteY3-48" fmla="*/ 4593599 h 4597160"/>
              <a:gd name="connsiteX4-49" fmla="*/ 0 w 4344374"/>
              <a:gd name="connsiteY4-50" fmla="*/ 3833781 h 4597160"/>
              <a:gd name="connsiteX5-51" fmla="*/ 0 w 4344374"/>
              <a:gd name="connsiteY5-52" fmla="*/ 3828704 h 4597160"/>
              <a:gd name="connsiteX6-53" fmla="*/ 761400 w 4344374"/>
              <a:gd name="connsiteY6-54" fmla="*/ 3828704 h 4597160"/>
              <a:gd name="connsiteX7-55" fmla="*/ 0 w 4344374"/>
              <a:gd name="connsiteY7-56" fmla="*/ 3068885 h 4597160"/>
              <a:gd name="connsiteX8-57" fmla="*/ 0 w 4344374"/>
              <a:gd name="connsiteY8-58" fmla="*/ 3063809 h 4597160"/>
              <a:gd name="connsiteX9-59" fmla="*/ 761400 w 4344374"/>
              <a:gd name="connsiteY9-60" fmla="*/ 3063809 h 4597160"/>
              <a:gd name="connsiteX10-61" fmla="*/ 0 w 4344374"/>
              <a:gd name="connsiteY10-62" fmla="*/ 2301191 h 4597160"/>
              <a:gd name="connsiteX11-63" fmla="*/ 0 w 4344374"/>
              <a:gd name="connsiteY11-64" fmla="*/ 2296096 h 4597160"/>
              <a:gd name="connsiteX12-65" fmla="*/ 761400 w 4344374"/>
              <a:gd name="connsiteY12-66" fmla="*/ 2296096 h 4597160"/>
              <a:gd name="connsiteX13-67" fmla="*/ 0 w 4344374"/>
              <a:gd name="connsiteY13-68" fmla="*/ 1536277 h 4597160"/>
              <a:gd name="connsiteX14-69" fmla="*/ 0 w 4344374"/>
              <a:gd name="connsiteY14-70" fmla="*/ 1531200 h 4597160"/>
              <a:gd name="connsiteX15-71" fmla="*/ 761400 w 4344374"/>
              <a:gd name="connsiteY15-72" fmla="*/ 1531200 h 4597160"/>
              <a:gd name="connsiteX16-73" fmla="*/ 0 w 4344374"/>
              <a:gd name="connsiteY16-74" fmla="*/ 771381 h 4597160"/>
              <a:gd name="connsiteX17-75" fmla="*/ 0 w 4344374"/>
              <a:gd name="connsiteY17-76" fmla="*/ 766304 h 4597160"/>
              <a:gd name="connsiteX18-77" fmla="*/ 761400 w 4344374"/>
              <a:gd name="connsiteY18-78" fmla="*/ 766304 h 4597160"/>
              <a:gd name="connsiteX19-79" fmla="*/ 0 w 4344374"/>
              <a:gd name="connsiteY19-80" fmla="*/ 5086 h 4597160"/>
              <a:gd name="connsiteX20-81" fmla="*/ 0 w 4344374"/>
              <a:gd name="connsiteY20-82" fmla="*/ 0 h 4597160"/>
              <a:gd name="connsiteX0-83" fmla="*/ 0 w 4344374"/>
              <a:gd name="connsiteY0-84" fmla="*/ 0 h 4597160"/>
              <a:gd name="connsiteX1-85" fmla="*/ 4233984 w 4344374"/>
              <a:gd name="connsiteY1-86" fmla="*/ 0 h 4597160"/>
              <a:gd name="connsiteX2-87" fmla="*/ 4344374 w 4344374"/>
              <a:gd name="connsiteY2-88" fmla="*/ 4597160 h 4597160"/>
              <a:gd name="connsiteX3-89" fmla="*/ 761399 w 4344374"/>
              <a:gd name="connsiteY3-90" fmla="*/ 4593599 h 4597160"/>
              <a:gd name="connsiteX4-91" fmla="*/ 0 w 4344374"/>
              <a:gd name="connsiteY4-92" fmla="*/ 3833781 h 4597160"/>
              <a:gd name="connsiteX5-93" fmla="*/ 0 w 4344374"/>
              <a:gd name="connsiteY5-94" fmla="*/ 3828704 h 4597160"/>
              <a:gd name="connsiteX6-95" fmla="*/ 761400 w 4344374"/>
              <a:gd name="connsiteY6-96" fmla="*/ 3828704 h 4597160"/>
              <a:gd name="connsiteX7-97" fmla="*/ 0 w 4344374"/>
              <a:gd name="connsiteY7-98" fmla="*/ 3068885 h 4597160"/>
              <a:gd name="connsiteX8-99" fmla="*/ 0 w 4344374"/>
              <a:gd name="connsiteY8-100" fmla="*/ 3063809 h 4597160"/>
              <a:gd name="connsiteX9-101" fmla="*/ 761400 w 4344374"/>
              <a:gd name="connsiteY9-102" fmla="*/ 3063809 h 4597160"/>
              <a:gd name="connsiteX10-103" fmla="*/ 0 w 4344374"/>
              <a:gd name="connsiteY10-104" fmla="*/ 2301191 h 4597160"/>
              <a:gd name="connsiteX11-105" fmla="*/ 0 w 4344374"/>
              <a:gd name="connsiteY11-106" fmla="*/ 2296096 h 4597160"/>
              <a:gd name="connsiteX12-107" fmla="*/ 761400 w 4344374"/>
              <a:gd name="connsiteY12-108" fmla="*/ 2296096 h 4597160"/>
              <a:gd name="connsiteX13-109" fmla="*/ 0 w 4344374"/>
              <a:gd name="connsiteY13-110" fmla="*/ 1536277 h 4597160"/>
              <a:gd name="connsiteX14-111" fmla="*/ 0 w 4344374"/>
              <a:gd name="connsiteY14-112" fmla="*/ 1531200 h 4597160"/>
              <a:gd name="connsiteX15-113" fmla="*/ 761400 w 4344374"/>
              <a:gd name="connsiteY15-114" fmla="*/ 1531200 h 4597160"/>
              <a:gd name="connsiteX16-115" fmla="*/ 0 w 4344374"/>
              <a:gd name="connsiteY16-116" fmla="*/ 771381 h 4597160"/>
              <a:gd name="connsiteX17-117" fmla="*/ 0 w 4344374"/>
              <a:gd name="connsiteY17-118" fmla="*/ 766304 h 4597160"/>
              <a:gd name="connsiteX18-119" fmla="*/ 761400 w 4344374"/>
              <a:gd name="connsiteY18-120" fmla="*/ 766304 h 4597160"/>
              <a:gd name="connsiteX19-121" fmla="*/ 0 w 4344374"/>
              <a:gd name="connsiteY19-122" fmla="*/ 5086 h 4597160"/>
              <a:gd name="connsiteX20-123" fmla="*/ 0 w 4344374"/>
              <a:gd name="connsiteY20-124" fmla="*/ 0 h 4597160"/>
              <a:gd name="connsiteX0-125" fmla="*/ 0 w 4358677"/>
              <a:gd name="connsiteY0-126" fmla="*/ 0 h 4597160"/>
              <a:gd name="connsiteX1-127" fmla="*/ 4358617 w 4358677"/>
              <a:gd name="connsiteY1-128" fmla="*/ 0 h 4597160"/>
              <a:gd name="connsiteX2-129" fmla="*/ 4344374 w 4358677"/>
              <a:gd name="connsiteY2-130" fmla="*/ 4597160 h 4597160"/>
              <a:gd name="connsiteX3-131" fmla="*/ 761399 w 4358677"/>
              <a:gd name="connsiteY3-132" fmla="*/ 4593599 h 4597160"/>
              <a:gd name="connsiteX4-133" fmla="*/ 0 w 4358677"/>
              <a:gd name="connsiteY4-134" fmla="*/ 3833781 h 4597160"/>
              <a:gd name="connsiteX5-135" fmla="*/ 0 w 4358677"/>
              <a:gd name="connsiteY5-136" fmla="*/ 3828704 h 4597160"/>
              <a:gd name="connsiteX6-137" fmla="*/ 761400 w 4358677"/>
              <a:gd name="connsiteY6-138" fmla="*/ 3828704 h 4597160"/>
              <a:gd name="connsiteX7-139" fmla="*/ 0 w 4358677"/>
              <a:gd name="connsiteY7-140" fmla="*/ 3068885 h 4597160"/>
              <a:gd name="connsiteX8-141" fmla="*/ 0 w 4358677"/>
              <a:gd name="connsiteY8-142" fmla="*/ 3063809 h 4597160"/>
              <a:gd name="connsiteX9-143" fmla="*/ 761400 w 4358677"/>
              <a:gd name="connsiteY9-144" fmla="*/ 3063809 h 4597160"/>
              <a:gd name="connsiteX10-145" fmla="*/ 0 w 4358677"/>
              <a:gd name="connsiteY10-146" fmla="*/ 2301191 h 4597160"/>
              <a:gd name="connsiteX11-147" fmla="*/ 0 w 4358677"/>
              <a:gd name="connsiteY11-148" fmla="*/ 2296096 h 4597160"/>
              <a:gd name="connsiteX12-149" fmla="*/ 761400 w 4358677"/>
              <a:gd name="connsiteY12-150" fmla="*/ 2296096 h 4597160"/>
              <a:gd name="connsiteX13-151" fmla="*/ 0 w 4358677"/>
              <a:gd name="connsiteY13-152" fmla="*/ 1536277 h 4597160"/>
              <a:gd name="connsiteX14-153" fmla="*/ 0 w 4358677"/>
              <a:gd name="connsiteY14-154" fmla="*/ 1531200 h 4597160"/>
              <a:gd name="connsiteX15-155" fmla="*/ 761400 w 4358677"/>
              <a:gd name="connsiteY15-156" fmla="*/ 1531200 h 4597160"/>
              <a:gd name="connsiteX16-157" fmla="*/ 0 w 4358677"/>
              <a:gd name="connsiteY16-158" fmla="*/ 771381 h 4597160"/>
              <a:gd name="connsiteX17-159" fmla="*/ 0 w 4358677"/>
              <a:gd name="connsiteY17-160" fmla="*/ 766304 h 4597160"/>
              <a:gd name="connsiteX18-161" fmla="*/ 761400 w 4358677"/>
              <a:gd name="connsiteY18-162" fmla="*/ 766304 h 4597160"/>
              <a:gd name="connsiteX19-163" fmla="*/ 0 w 4358677"/>
              <a:gd name="connsiteY19-164" fmla="*/ 5086 h 4597160"/>
              <a:gd name="connsiteX20-165" fmla="*/ 0 w 4358677"/>
              <a:gd name="connsiteY20-166" fmla="*/ 0 h 4597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81" y="connsiteY20-82"/>
              </a:cxn>
            </a:cxnLst>
            <a:rect l="l" t="t" r="r" b="b"/>
            <a:pathLst>
              <a:path w="4358677" h="4597160">
                <a:moveTo>
                  <a:pt x="0" y="0"/>
                </a:moveTo>
                <a:lnTo>
                  <a:pt x="4358617" y="0"/>
                </a:lnTo>
                <a:cubicBezTo>
                  <a:pt x="4359804" y="1532387"/>
                  <a:pt x="4343187" y="3064773"/>
                  <a:pt x="4344374" y="4597160"/>
                </a:cubicBezTo>
                <a:lnTo>
                  <a:pt x="761399" y="4593599"/>
                </a:lnTo>
                <a:lnTo>
                  <a:pt x="0" y="3833781"/>
                </a:lnTo>
                <a:lnTo>
                  <a:pt x="0" y="3828704"/>
                </a:lnTo>
                <a:lnTo>
                  <a:pt x="761400" y="3828704"/>
                </a:lnTo>
                <a:lnTo>
                  <a:pt x="0" y="3068885"/>
                </a:lnTo>
                <a:lnTo>
                  <a:pt x="0" y="3063809"/>
                </a:lnTo>
                <a:lnTo>
                  <a:pt x="761400" y="3063809"/>
                </a:lnTo>
                <a:lnTo>
                  <a:pt x="0" y="2301191"/>
                </a:lnTo>
                <a:lnTo>
                  <a:pt x="0" y="2296096"/>
                </a:lnTo>
                <a:lnTo>
                  <a:pt x="761400" y="2296096"/>
                </a:lnTo>
                <a:lnTo>
                  <a:pt x="0" y="1536277"/>
                </a:lnTo>
                <a:lnTo>
                  <a:pt x="0" y="1531200"/>
                </a:lnTo>
                <a:lnTo>
                  <a:pt x="761400" y="1531200"/>
                </a:lnTo>
                <a:lnTo>
                  <a:pt x="0" y="771381"/>
                </a:lnTo>
                <a:lnTo>
                  <a:pt x="0" y="766304"/>
                </a:lnTo>
                <a:lnTo>
                  <a:pt x="761400" y="766304"/>
                </a:lnTo>
                <a:lnTo>
                  <a:pt x="0" y="5086"/>
                </a:lnTo>
                <a:lnTo>
                  <a:pt x="0" y="0"/>
                </a:lnTo>
                <a:close/>
              </a:path>
            </a:pathLst>
          </a:custGeom>
          <a:solidFill>
            <a:schemeClr val="bg2">
              <a:lumMod val="90000"/>
            </a:schemeClr>
          </a:solidFill>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325079" cy="2387600"/>
          </a:xfrm>
        </p:spPr>
        <p:txBody>
          <a:bodyPr anchor="t" anchorCtr="0"/>
          <a:lstStyle>
            <a:lvl1pPr algn="l">
              <a:lnSpc>
                <a:spcPts val="5800"/>
              </a:lnSpc>
              <a:defRPr sz="5600">
                <a:solidFill>
                  <a:schemeClr val="accent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325079"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bg1"/>
                </a:solidFill>
              </a:defRPr>
            </a:lvl1pPr>
          </a:lstStyle>
          <a:p>
            <a:fld id="{22573330-82F8-494E-A098-C59A450D8423}"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showMasterSp="0" userDrawn="1">
  <p:cSld name="BLACK-PHOTO-3_TitleSlide">
    <p:bg>
      <p:bgPr>
        <a:solidFill>
          <a:schemeClr val="tx1"/>
        </a:solidFill>
        <a:effectLst/>
      </p:bgPr>
    </p:bg>
    <p:spTree>
      <p:nvGrpSpPr>
        <p:cNvPr id="1" name=""/>
        <p:cNvGrpSpPr/>
        <p:nvPr/>
      </p:nvGrpSpPr>
      <p:grpSpPr>
        <a:xfrm>
          <a:off x="0" y="0"/>
          <a:ext cx="0" cy="0"/>
          <a:chOff x="0" y="0"/>
          <a:chExt cx="0" cy="0"/>
        </a:xfrm>
      </p:grpSpPr>
      <p:sp>
        <p:nvSpPr>
          <p:cNvPr id="9" name="Picture Placeholder 9"/>
          <p:cNvSpPr>
            <a:spLocks noGrp="1"/>
          </p:cNvSpPr>
          <p:nvPr>
            <p:ph type="pic" sz="quarter" idx="13"/>
          </p:nvPr>
        </p:nvSpPr>
        <p:spPr>
          <a:xfrm>
            <a:off x="6477038" y="0"/>
            <a:ext cx="5714962" cy="6858000"/>
          </a:xfrm>
          <a:custGeom>
            <a:avLst/>
            <a:gdLst>
              <a:gd name="connsiteX0" fmla="*/ 0 w 6091200"/>
              <a:gd name="connsiteY0" fmla="*/ 0 h 6858000"/>
              <a:gd name="connsiteX1" fmla="*/ 6091200 w 6091200"/>
              <a:gd name="connsiteY1" fmla="*/ 0 h 6858000"/>
              <a:gd name="connsiteX2" fmla="*/ 6091200 w 6091200"/>
              <a:gd name="connsiteY2" fmla="*/ 6858000 h 6858000"/>
              <a:gd name="connsiteX3" fmla="*/ 2286000 w 6091200"/>
              <a:gd name="connsiteY3" fmla="*/ 6858000 h 6858000"/>
              <a:gd name="connsiteX4" fmla="*/ 2286000 w 6091200"/>
              <a:gd name="connsiteY4" fmla="*/ 3429000 h 6858000"/>
              <a:gd name="connsiteX5" fmla="*/ 0 w 6091200"/>
              <a:gd name="connsiteY5" fmla="*/ 3429000 h 6858000"/>
              <a:gd name="connsiteX0-1" fmla="*/ 0 w 6091200"/>
              <a:gd name="connsiteY0-2" fmla="*/ 0 h 6858000"/>
              <a:gd name="connsiteX1-3" fmla="*/ 5714962 w 6091200"/>
              <a:gd name="connsiteY1-4" fmla="*/ 0 h 6858000"/>
              <a:gd name="connsiteX2-5" fmla="*/ 6091200 w 6091200"/>
              <a:gd name="connsiteY2-6" fmla="*/ 6858000 h 6858000"/>
              <a:gd name="connsiteX3-7" fmla="*/ 2286000 w 6091200"/>
              <a:gd name="connsiteY3-8" fmla="*/ 6858000 h 6858000"/>
              <a:gd name="connsiteX4-9" fmla="*/ 2286000 w 6091200"/>
              <a:gd name="connsiteY4-10" fmla="*/ 3429000 h 6858000"/>
              <a:gd name="connsiteX5-11" fmla="*/ 0 w 6091200"/>
              <a:gd name="connsiteY5-12" fmla="*/ 3429000 h 6858000"/>
              <a:gd name="connsiteX6" fmla="*/ 0 w 6091200"/>
              <a:gd name="connsiteY6" fmla="*/ 0 h 6858000"/>
              <a:gd name="connsiteX0-13" fmla="*/ 0 w 5714962"/>
              <a:gd name="connsiteY0-14" fmla="*/ 0 h 6858000"/>
              <a:gd name="connsiteX1-15" fmla="*/ 5714962 w 5714962"/>
              <a:gd name="connsiteY1-16" fmla="*/ 0 h 6858000"/>
              <a:gd name="connsiteX2-17" fmla="*/ 5705438 w 5714962"/>
              <a:gd name="connsiteY2-18" fmla="*/ 6858000 h 6858000"/>
              <a:gd name="connsiteX3-19" fmla="*/ 2286000 w 5714962"/>
              <a:gd name="connsiteY3-20" fmla="*/ 6858000 h 6858000"/>
              <a:gd name="connsiteX4-21" fmla="*/ 2286000 w 5714962"/>
              <a:gd name="connsiteY4-22" fmla="*/ 3429000 h 6858000"/>
              <a:gd name="connsiteX5-23" fmla="*/ 0 w 5714962"/>
              <a:gd name="connsiteY5-24" fmla="*/ 3429000 h 6858000"/>
              <a:gd name="connsiteX6-25" fmla="*/ 0 w 5714962"/>
              <a:gd name="connsiteY6-26"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25" y="connsiteY6-26"/>
              </a:cxn>
            </a:cxnLst>
            <a:rect l="l" t="t" r="r" b="b"/>
            <a:pathLst>
              <a:path w="5714962" h="6858000">
                <a:moveTo>
                  <a:pt x="0" y="0"/>
                </a:moveTo>
                <a:lnTo>
                  <a:pt x="5714962" y="0"/>
                </a:lnTo>
                <a:cubicBezTo>
                  <a:pt x="5711787" y="2286000"/>
                  <a:pt x="5708613" y="4572000"/>
                  <a:pt x="5705438" y="6858000"/>
                </a:cubicBezTo>
                <a:lnTo>
                  <a:pt x="2286000" y="6858000"/>
                </a:lnTo>
                <a:lnTo>
                  <a:pt x="2286000" y="3429000"/>
                </a:lnTo>
                <a:lnTo>
                  <a:pt x="0" y="3429000"/>
                </a:lnTo>
                <a:lnTo>
                  <a:pt x="0" y="0"/>
                </a:lnTo>
                <a:close/>
              </a:path>
            </a:pathLst>
          </a:custGeom>
          <a:solidFill>
            <a:schemeClr val="bg2">
              <a:lumMod val="90000"/>
            </a:schemeClr>
          </a:solidFill>
          <a:ln>
            <a:noFill/>
          </a:ln>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accent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bg1"/>
                </a:solidFill>
              </a:defRPr>
            </a:lvl1pPr>
          </a:lstStyle>
          <a:p>
            <a:fld id="{3877B851-5260-4714-B8B3-6C1E3E1AAD23}"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showMasterSp="0" userDrawn="1">
  <p:cSld name="BLACK-PHOTO-4_TitleSlide">
    <p:bg>
      <p:bgPr>
        <a:solidFill>
          <a:schemeClr val="tx1"/>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619057" y="0"/>
            <a:ext cx="6849789" cy="6858000"/>
          </a:xfrm>
          <a:custGeom>
            <a:avLst/>
            <a:gdLst>
              <a:gd name="connsiteX0" fmla="*/ 3424894 w 6849789"/>
              <a:gd name="connsiteY0" fmla="*/ 0 h 6858000"/>
              <a:gd name="connsiteX1" fmla="*/ 6849789 w 6849789"/>
              <a:gd name="connsiteY1" fmla="*/ 3429000 h 6858000"/>
              <a:gd name="connsiteX2" fmla="*/ 3424894 w 6849789"/>
              <a:gd name="connsiteY2" fmla="*/ 6858000 h 6858000"/>
              <a:gd name="connsiteX3" fmla="*/ 4456 w 6849789"/>
              <a:gd name="connsiteY3" fmla="*/ 3605456 h 6858000"/>
              <a:gd name="connsiteX4" fmla="*/ 0 w 6849789"/>
              <a:gd name="connsiteY4" fmla="*/ 3429041 h 6858000"/>
              <a:gd name="connsiteX5" fmla="*/ 0 w 6849789"/>
              <a:gd name="connsiteY5" fmla="*/ 3428960 h 6858000"/>
              <a:gd name="connsiteX6" fmla="*/ 4456 w 6849789"/>
              <a:gd name="connsiteY6" fmla="*/ 3252544 h 6858000"/>
              <a:gd name="connsiteX7" fmla="*/ 3424894 w 6849789"/>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9789" h="6858000">
                <a:moveTo>
                  <a:pt x="3424894" y="0"/>
                </a:moveTo>
                <a:cubicBezTo>
                  <a:pt x="5316411" y="0"/>
                  <a:pt x="6849789" y="1535216"/>
                  <a:pt x="6849789" y="3429000"/>
                </a:cubicBezTo>
                <a:cubicBezTo>
                  <a:pt x="6849789" y="5322784"/>
                  <a:pt x="5316411" y="6858000"/>
                  <a:pt x="3424894" y="6858000"/>
                </a:cubicBezTo>
                <a:cubicBezTo>
                  <a:pt x="1592487" y="6858000"/>
                  <a:pt x="96185" y="5417236"/>
                  <a:pt x="4456" y="3605456"/>
                </a:cubicBezTo>
                <a:lnTo>
                  <a:pt x="0" y="3429041"/>
                </a:lnTo>
                <a:lnTo>
                  <a:pt x="0" y="3428960"/>
                </a:lnTo>
                <a:lnTo>
                  <a:pt x="4456" y="3252544"/>
                </a:lnTo>
                <a:cubicBezTo>
                  <a:pt x="96185" y="1440764"/>
                  <a:pt x="1592487" y="0"/>
                  <a:pt x="3424894" y="0"/>
                </a:cubicBez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4238057" cy="2387600"/>
          </a:xfrm>
        </p:spPr>
        <p:txBody>
          <a:bodyPr anchor="t" anchorCtr="0"/>
          <a:lstStyle>
            <a:lvl1pPr algn="l">
              <a:lnSpc>
                <a:spcPts val="5800"/>
              </a:lnSpc>
              <a:defRPr sz="5600">
                <a:solidFill>
                  <a:schemeClr val="accent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4238057"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bg1"/>
                </a:solidFill>
              </a:defRPr>
            </a:lvl1pPr>
          </a:lstStyle>
          <a:p>
            <a:fld id="{FD845E04-D960-46B1-99CF-F2747013FFE7}"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showMasterSp="0" userDrawn="1">
  <p:cSld name="YELLOW-PHOTO-1_TitleSlide">
    <p:bg>
      <p:bgPr>
        <a:solidFill>
          <a:schemeClr val="accent2"/>
        </a:solidFill>
        <a:effectLst/>
      </p:bgPr>
    </p:bg>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4921950" y="0"/>
            <a:ext cx="7271425" cy="6858000"/>
          </a:xfrm>
          <a:custGeom>
            <a:avLst/>
            <a:gdLst>
              <a:gd name="connsiteX0" fmla="*/ 0 w 7632000"/>
              <a:gd name="connsiteY0" fmla="*/ 0 h 6858000"/>
              <a:gd name="connsiteX1" fmla="*/ 7632000 w 7632000"/>
              <a:gd name="connsiteY1" fmla="*/ 0 h 6858000"/>
              <a:gd name="connsiteX2" fmla="*/ 7632000 w 7632000"/>
              <a:gd name="connsiteY2" fmla="*/ 6858000 h 6858000"/>
              <a:gd name="connsiteX3" fmla="*/ 2291650 w 7632000"/>
              <a:gd name="connsiteY3" fmla="*/ 6858000 h 6858000"/>
              <a:gd name="connsiteX4" fmla="*/ 2291650 w 7632000"/>
              <a:gd name="connsiteY4" fmla="*/ 6444218 h 6858000"/>
              <a:gd name="connsiteX5" fmla="*/ 2291650 w 7632000"/>
              <a:gd name="connsiteY5" fmla="*/ 2287588 h 6858000"/>
              <a:gd name="connsiteX6" fmla="*/ 7767 w 7632000"/>
              <a:gd name="connsiteY6" fmla="*/ 1588 h 6858000"/>
              <a:gd name="connsiteX7" fmla="*/ 0 w 7632000"/>
              <a:gd name="connsiteY7" fmla="*/ 1588 h 6858000"/>
              <a:gd name="connsiteX0-1" fmla="*/ 0 w 7632000"/>
              <a:gd name="connsiteY0-2" fmla="*/ 0 h 6858000"/>
              <a:gd name="connsiteX1-3" fmla="*/ 7632000 w 7632000"/>
              <a:gd name="connsiteY1-4" fmla="*/ 0 h 6858000"/>
              <a:gd name="connsiteX2-5" fmla="*/ 7241475 w 7632000"/>
              <a:gd name="connsiteY2-6" fmla="*/ 6853238 h 6858000"/>
              <a:gd name="connsiteX3-7" fmla="*/ 2291650 w 7632000"/>
              <a:gd name="connsiteY3-8" fmla="*/ 6858000 h 6858000"/>
              <a:gd name="connsiteX4-9" fmla="*/ 2291650 w 7632000"/>
              <a:gd name="connsiteY4-10" fmla="*/ 6444218 h 6858000"/>
              <a:gd name="connsiteX5-11" fmla="*/ 2291650 w 7632000"/>
              <a:gd name="connsiteY5-12" fmla="*/ 2287588 h 6858000"/>
              <a:gd name="connsiteX6-13" fmla="*/ 7767 w 7632000"/>
              <a:gd name="connsiteY6-14" fmla="*/ 1588 h 6858000"/>
              <a:gd name="connsiteX7-15" fmla="*/ 0 w 7632000"/>
              <a:gd name="connsiteY7-16" fmla="*/ 1588 h 6858000"/>
              <a:gd name="connsiteX8" fmla="*/ 0 w 7632000"/>
              <a:gd name="connsiteY8" fmla="*/ 0 h 6858000"/>
              <a:gd name="connsiteX0-17" fmla="*/ 0 w 7270050"/>
              <a:gd name="connsiteY0-18" fmla="*/ 0 h 6858000"/>
              <a:gd name="connsiteX1-19" fmla="*/ 7270050 w 7270050"/>
              <a:gd name="connsiteY1-20" fmla="*/ 0 h 6858000"/>
              <a:gd name="connsiteX2-21" fmla="*/ 7241475 w 7270050"/>
              <a:gd name="connsiteY2-22" fmla="*/ 6853238 h 6858000"/>
              <a:gd name="connsiteX3-23" fmla="*/ 2291650 w 7270050"/>
              <a:gd name="connsiteY3-24" fmla="*/ 6858000 h 6858000"/>
              <a:gd name="connsiteX4-25" fmla="*/ 2291650 w 7270050"/>
              <a:gd name="connsiteY4-26" fmla="*/ 6444218 h 6858000"/>
              <a:gd name="connsiteX5-27" fmla="*/ 2291650 w 7270050"/>
              <a:gd name="connsiteY5-28" fmla="*/ 2287588 h 6858000"/>
              <a:gd name="connsiteX6-29" fmla="*/ 7767 w 7270050"/>
              <a:gd name="connsiteY6-30" fmla="*/ 1588 h 6858000"/>
              <a:gd name="connsiteX7-31" fmla="*/ 0 w 7270050"/>
              <a:gd name="connsiteY7-32" fmla="*/ 1588 h 6858000"/>
              <a:gd name="connsiteX8-33" fmla="*/ 0 w 7270050"/>
              <a:gd name="connsiteY8-34" fmla="*/ 0 h 6858000"/>
              <a:gd name="connsiteX0-35" fmla="*/ 0 w 7270050"/>
              <a:gd name="connsiteY0-36" fmla="*/ 0 h 6858001"/>
              <a:gd name="connsiteX1-37" fmla="*/ 7270050 w 7270050"/>
              <a:gd name="connsiteY1-38" fmla="*/ 0 h 6858001"/>
              <a:gd name="connsiteX2-39" fmla="*/ 7255763 w 7270050"/>
              <a:gd name="connsiteY2-40" fmla="*/ 6858001 h 6858001"/>
              <a:gd name="connsiteX3-41" fmla="*/ 2291650 w 7270050"/>
              <a:gd name="connsiteY3-42" fmla="*/ 6858000 h 6858001"/>
              <a:gd name="connsiteX4-43" fmla="*/ 2291650 w 7270050"/>
              <a:gd name="connsiteY4-44" fmla="*/ 6444218 h 6858001"/>
              <a:gd name="connsiteX5-45" fmla="*/ 2291650 w 7270050"/>
              <a:gd name="connsiteY5-46" fmla="*/ 2287588 h 6858001"/>
              <a:gd name="connsiteX6-47" fmla="*/ 7767 w 7270050"/>
              <a:gd name="connsiteY6-48" fmla="*/ 1588 h 6858001"/>
              <a:gd name="connsiteX7-49" fmla="*/ 0 w 7270050"/>
              <a:gd name="connsiteY7-50" fmla="*/ 1588 h 6858001"/>
              <a:gd name="connsiteX8-51" fmla="*/ 0 w 7270050"/>
              <a:gd name="connsiteY8-52" fmla="*/ 0 h 6858001"/>
              <a:gd name="connsiteX0-53" fmla="*/ 0 w 7270050"/>
              <a:gd name="connsiteY0-54" fmla="*/ 0 h 6858001"/>
              <a:gd name="connsiteX1-55" fmla="*/ 7270050 w 7270050"/>
              <a:gd name="connsiteY1-56" fmla="*/ 0 h 6858001"/>
              <a:gd name="connsiteX2-57" fmla="*/ 6931913 w 7270050"/>
              <a:gd name="connsiteY2-58" fmla="*/ 6858001 h 6858001"/>
              <a:gd name="connsiteX3-59" fmla="*/ 2291650 w 7270050"/>
              <a:gd name="connsiteY3-60" fmla="*/ 6858000 h 6858001"/>
              <a:gd name="connsiteX4-61" fmla="*/ 2291650 w 7270050"/>
              <a:gd name="connsiteY4-62" fmla="*/ 6444218 h 6858001"/>
              <a:gd name="connsiteX5-63" fmla="*/ 2291650 w 7270050"/>
              <a:gd name="connsiteY5-64" fmla="*/ 2287588 h 6858001"/>
              <a:gd name="connsiteX6-65" fmla="*/ 7767 w 7270050"/>
              <a:gd name="connsiteY6-66" fmla="*/ 1588 h 6858001"/>
              <a:gd name="connsiteX7-67" fmla="*/ 0 w 7270050"/>
              <a:gd name="connsiteY7-68" fmla="*/ 1588 h 6858001"/>
              <a:gd name="connsiteX8-69" fmla="*/ 0 w 7270050"/>
              <a:gd name="connsiteY8-70" fmla="*/ 0 h 6858001"/>
              <a:gd name="connsiteX0-71" fmla="*/ 0 w 7271425"/>
              <a:gd name="connsiteY0-72" fmla="*/ 0 h 6858000"/>
              <a:gd name="connsiteX1-73" fmla="*/ 7270050 w 7271425"/>
              <a:gd name="connsiteY1-74" fmla="*/ 0 h 6858000"/>
              <a:gd name="connsiteX2-75" fmla="*/ 7270051 w 7271425"/>
              <a:gd name="connsiteY2-76" fmla="*/ 6848476 h 6858000"/>
              <a:gd name="connsiteX3-77" fmla="*/ 2291650 w 7271425"/>
              <a:gd name="connsiteY3-78" fmla="*/ 6858000 h 6858000"/>
              <a:gd name="connsiteX4-79" fmla="*/ 2291650 w 7271425"/>
              <a:gd name="connsiteY4-80" fmla="*/ 6444218 h 6858000"/>
              <a:gd name="connsiteX5-81" fmla="*/ 2291650 w 7271425"/>
              <a:gd name="connsiteY5-82" fmla="*/ 2287588 h 6858000"/>
              <a:gd name="connsiteX6-83" fmla="*/ 7767 w 7271425"/>
              <a:gd name="connsiteY6-84" fmla="*/ 1588 h 6858000"/>
              <a:gd name="connsiteX7-85" fmla="*/ 0 w 7271425"/>
              <a:gd name="connsiteY7-86" fmla="*/ 1588 h 6858000"/>
              <a:gd name="connsiteX8-87" fmla="*/ 0 w 7271425"/>
              <a:gd name="connsiteY8-88"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7271425" h="6858000">
                <a:moveTo>
                  <a:pt x="0" y="0"/>
                </a:moveTo>
                <a:lnTo>
                  <a:pt x="7270050" y="0"/>
                </a:lnTo>
                <a:cubicBezTo>
                  <a:pt x="7265288" y="2286000"/>
                  <a:pt x="7274813" y="4562476"/>
                  <a:pt x="7270051" y="6848476"/>
                </a:cubicBezTo>
                <a:lnTo>
                  <a:pt x="2291650" y="6858000"/>
                </a:lnTo>
                <a:lnTo>
                  <a:pt x="2291650" y="6444218"/>
                </a:lnTo>
                <a:lnTo>
                  <a:pt x="2291650" y="2287588"/>
                </a:lnTo>
                <a:cubicBezTo>
                  <a:pt x="1030756" y="2287588"/>
                  <a:pt x="7767" y="1263651"/>
                  <a:pt x="7767" y="1588"/>
                </a:cubicBezTo>
                <a:lnTo>
                  <a:pt x="0" y="1588"/>
                </a:lnTo>
                <a:lnTo>
                  <a:pt x="0" y="0"/>
                </a:lnTo>
                <a:close/>
              </a:path>
            </a:pathLst>
          </a:custGeom>
          <a:solidFill>
            <a:schemeClr val="bg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tx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tx1"/>
                </a:solidFill>
              </a:defRPr>
            </a:lvl1pPr>
          </a:lstStyle>
          <a:p>
            <a:fld id="{B6D6812F-5940-458D-93F0-E1880A774460}"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showMasterSp="0" userDrawn="1">
  <p:cSld name="YELLOW-PHOTO-2_TitleSlide">
    <p:bg>
      <p:bgPr>
        <a:solidFill>
          <a:schemeClr val="accent2"/>
        </a:solidFill>
        <a:effectLst/>
      </p:bgPr>
    </p:bg>
    <p:spTree>
      <p:nvGrpSpPr>
        <p:cNvPr id="1" name=""/>
        <p:cNvGrpSpPr/>
        <p:nvPr/>
      </p:nvGrpSpPr>
      <p:grpSpPr>
        <a:xfrm>
          <a:off x="0" y="0"/>
          <a:ext cx="0" cy="0"/>
          <a:chOff x="0" y="0"/>
          <a:chExt cx="0" cy="0"/>
        </a:xfrm>
      </p:grpSpPr>
      <p:sp>
        <p:nvSpPr>
          <p:cNvPr id="9" name="Picture Placeholder 14"/>
          <p:cNvSpPr>
            <a:spLocks noGrp="1"/>
          </p:cNvSpPr>
          <p:nvPr>
            <p:ph type="pic" sz="quarter" idx="14"/>
          </p:nvPr>
        </p:nvSpPr>
        <p:spPr>
          <a:xfrm>
            <a:off x="5706079" y="-2"/>
            <a:ext cx="6507275" cy="6863318"/>
          </a:xfrm>
          <a:custGeom>
            <a:avLst/>
            <a:gdLst>
              <a:gd name="connsiteX0" fmla="*/ 0 w 4597199"/>
              <a:gd name="connsiteY0" fmla="*/ 0 h 4593599"/>
              <a:gd name="connsiteX1" fmla="*/ 4597199 w 4597199"/>
              <a:gd name="connsiteY1" fmla="*/ 0 h 4593599"/>
              <a:gd name="connsiteX2" fmla="*/ 4597199 w 4597199"/>
              <a:gd name="connsiteY2" fmla="*/ 4593599 h 4593599"/>
              <a:gd name="connsiteX3" fmla="*/ 761399 w 4597199"/>
              <a:gd name="connsiteY3" fmla="*/ 4593599 h 4593599"/>
              <a:gd name="connsiteX4" fmla="*/ 0 w 4597199"/>
              <a:gd name="connsiteY4" fmla="*/ 3833781 h 4593599"/>
              <a:gd name="connsiteX5" fmla="*/ 0 w 4597199"/>
              <a:gd name="connsiteY5" fmla="*/ 3828704 h 4593599"/>
              <a:gd name="connsiteX6" fmla="*/ 761400 w 4597199"/>
              <a:gd name="connsiteY6" fmla="*/ 3828704 h 4593599"/>
              <a:gd name="connsiteX7" fmla="*/ 0 w 4597199"/>
              <a:gd name="connsiteY7" fmla="*/ 3068885 h 4593599"/>
              <a:gd name="connsiteX8" fmla="*/ 0 w 4597199"/>
              <a:gd name="connsiteY8" fmla="*/ 3063809 h 4593599"/>
              <a:gd name="connsiteX9" fmla="*/ 761400 w 4597199"/>
              <a:gd name="connsiteY9" fmla="*/ 3063809 h 4593599"/>
              <a:gd name="connsiteX10" fmla="*/ 0 w 4597199"/>
              <a:gd name="connsiteY10" fmla="*/ 2301191 h 4593599"/>
              <a:gd name="connsiteX11" fmla="*/ 0 w 4597199"/>
              <a:gd name="connsiteY11" fmla="*/ 2296096 h 4593599"/>
              <a:gd name="connsiteX12" fmla="*/ 761400 w 4597199"/>
              <a:gd name="connsiteY12" fmla="*/ 2296096 h 4593599"/>
              <a:gd name="connsiteX13" fmla="*/ 0 w 4597199"/>
              <a:gd name="connsiteY13" fmla="*/ 1536277 h 4593599"/>
              <a:gd name="connsiteX14" fmla="*/ 0 w 4597199"/>
              <a:gd name="connsiteY14" fmla="*/ 1531200 h 4593599"/>
              <a:gd name="connsiteX15" fmla="*/ 761400 w 4597199"/>
              <a:gd name="connsiteY15" fmla="*/ 1531200 h 4593599"/>
              <a:gd name="connsiteX16" fmla="*/ 0 w 4597199"/>
              <a:gd name="connsiteY16" fmla="*/ 771381 h 4593599"/>
              <a:gd name="connsiteX17" fmla="*/ 0 w 4597199"/>
              <a:gd name="connsiteY17" fmla="*/ 766304 h 4593599"/>
              <a:gd name="connsiteX18" fmla="*/ 761400 w 4597199"/>
              <a:gd name="connsiteY18" fmla="*/ 766304 h 4593599"/>
              <a:gd name="connsiteX19" fmla="*/ 0 w 4597199"/>
              <a:gd name="connsiteY19" fmla="*/ 5086 h 4593599"/>
              <a:gd name="connsiteX0-1" fmla="*/ 0 w 4597199"/>
              <a:gd name="connsiteY0-2" fmla="*/ 0 h 4593599"/>
              <a:gd name="connsiteX1-3" fmla="*/ 4340812 w 4597199"/>
              <a:gd name="connsiteY1-4" fmla="*/ 0 h 4593599"/>
              <a:gd name="connsiteX2-5" fmla="*/ 4597199 w 4597199"/>
              <a:gd name="connsiteY2-6" fmla="*/ 4593599 h 4593599"/>
              <a:gd name="connsiteX3-7" fmla="*/ 761399 w 4597199"/>
              <a:gd name="connsiteY3-8" fmla="*/ 4593599 h 4593599"/>
              <a:gd name="connsiteX4-9" fmla="*/ 0 w 4597199"/>
              <a:gd name="connsiteY4-10" fmla="*/ 3833781 h 4593599"/>
              <a:gd name="connsiteX5-11" fmla="*/ 0 w 4597199"/>
              <a:gd name="connsiteY5-12" fmla="*/ 3828704 h 4593599"/>
              <a:gd name="connsiteX6-13" fmla="*/ 761400 w 4597199"/>
              <a:gd name="connsiteY6-14" fmla="*/ 3828704 h 4593599"/>
              <a:gd name="connsiteX7-15" fmla="*/ 0 w 4597199"/>
              <a:gd name="connsiteY7-16" fmla="*/ 3068885 h 4593599"/>
              <a:gd name="connsiteX8-17" fmla="*/ 0 w 4597199"/>
              <a:gd name="connsiteY8-18" fmla="*/ 3063809 h 4593599"/>
              <a:gd name="connsiteX9-19" fmla="*/ 761400 w 4597199"/>
              <a:gd name="connsiteY9-20" fmla="*/ 3063809 h 4593599"/>
              <a:gd name="connsiteX10-21" fmla="*/ 0 w 4597199"/>
              <a:gd name="connsiteY10-22" fmla="*/ 2301191 h 4593599"/>
              <a:gd name="connsiteX11-23" fmla="*/ 0 w 4597199"/>
              <a:gd name="connsiteY11-24" fmla="*/ 2296096 h 4593599"/>
              <a:gd name="connsiteX12-25" fmla="*/ 761400 w 4597199"/>
              <a:gd name="connsiteY12-26" fmla="*/ 2296096 h 4593599"/>
              <a:gd name="connsiteX13-27" fmla="*/ 0 w 4597199"/>
              <a:gd name="connsiteY13-28" fmla="*/ 1536277 h 4593599"/>
              <a:gd name="connsiteX14-29" fmla="*/ 0 w 4597199"/>
              <a:gd name="connsiteY14-30" fmla="*/ 1531200 h 4593599"/>
              <a:gd name="connsiteX15-31" fmla="*/ 761400 w 4597199"/>
              <a:gd name="connsiteY15-32" fmla="*/ 1531200 h 4593599"/>
              <a:gd name="connsiteX16-33" fmla="*/ 0 w 4597199"/>
              <a:gd name="connsiteY16-34" fmla="*/ 771381 h 4593599"/>
              <a:gd name="connsiteX17-35" fmla="*/ 0 w 4597199"/>
              <a:gd name="connsiteY17-36" fmla="*/ 766304 h 4593599"/>
              <a:gd name="connsiteX18-37" fmla="*/ 761400 w 4597199"/>
              <a:gd name="connsiteY18-38" fmla="*/ 766304 h 4593599"/>
              <a:gd name="connsiteX19-39" fmla="*/ 0 w 4597199"/>
              <a:gd name="connsiteY19-40" fmla="*/ 5086 h 4593599"/>
              <a:gd name="connsiteX20" fmla="*/ 0 w 4597199"/>
              <a:gd name="connsiteY20" fmla="*/ 0 h 4593599"/>
              <a:gd name="connsiteX0-41" fmla="*/ 0 w 4344374"/>
              <a:gd name="connsiteY0-42" fmla="*/ 0 h 4597160"/>
              <a:gd name="connsiteX1-43" fmla="*/ 4340812 w 4344374"/>
              <a:gd name="connsiteY1-44" fmla="*/ 0 h 4597160"/>
              <a:gd name="connsiteX2-45" fmla="*/ 4344374 w 4344374"/>
              <a:gd name="connsiteY2-46" fmla="*/ 4597160 h 4597160"/>
              <a:gd name="connsiteX3-47" fmla="*/ 761399 w 4344374"/>
              <a:gd name="connsiteY3-48" fmla="*/ 4593599 h 4597160"/>
              <a:gd name="connsiteX4-49" fmla="*/ 0 w 4344374"/>
              <a:gd name="connsiteY4-50" fmla="*/ 3833781 h 4597160"/>
              <a:gd name="connsiteX5-51" fmla="*/ 0 w 4344374"/>
              <a:gd name="connsiteY5-52" fmla="*/ 3828704 h 4597160"/>
              <a:gd name="connsiteX6-53" fmla="*/ 761400 w 4344374"/>
              <a:gd name="connsiteY6-54" fmla="*/ 3828704 h 4597160"/>
              <a:gd name="connsiteX7-55" fmla="*/ 0 w 4344374"/>
              <a:gd name="connsiteY7-56" fmla="*/ 3068885 h 4597160"/>
              <a:gd name="connsiteX8-57" fmla="*/ 0 w 4344374"/>
              <a:gd name="connsiteY8-58" fmla="*/ 3063809 h 4597160"/>
              <a:gd name="connsiteX9-59" fmla="*/ 761400 w 4344374"/>
              <a:gd name="connsiteY9-60" fmla="*/ 3063809 h 4597160"/>
              <a:gd name="connsiteX10-61" fmla="*/ 0 w 4344374"/>
              <a:gd name="connsiteY10-62" fmla="*/ 2301191 h 4597160"/>
              <a:gd name="connsiteX11-63" fmla="*/ 0 w 4344374"/>
              <a:gd name="connsiteY11-64" fmla="*/ 2296096 h 4597160"/>
              <a:gd name="connsiteX12-65" fmla="*/ 761400 w 4344374"/>
              <a:gd name="connsiteY12-66" fmla="*/ 2296096 h 4597160"/>
              <a:gd name="connsiteX13-67" fmla="*/ 0 w 4344374"/>
              <a:gd name="connsiteY13-68" fmla="*/ 1536277 h 4597160"/>
              <a:gd name="connsiteX14-69" fmla="*/ 0 w 4344374"/>
              <a:gd name="connsiteY14-70" fmla="*/ 1531200 h 4597160"/>
              <a:gd name="connsiteX15-71" fmla="*/ 761400 w 4344374"/>
              <a:gd name="connsiteY15-72" fmla="*/ 1531200 h 4597160"/>
              <a:gd name="connsiteX16-73" fmla="*/ 0 w 4344374"/>
              <a:gd name="connsiteY16-74" fmla="*/ 771381 h 4597160"/>
              <a:gd name="connsiteX17-75" fmla="*/ 0 w 4344374"/>
              <a:gd name="connsiteY17-76" fmla="*/ 766304 h 4597160"/>
              <a:gd name="connsiteX18-77" fmla="*/ 761400 w 4344374"/>
              <a:gd name="connsiteY18-78" fmla="*/ 766304 h 4597160"/>
              <a:gd name="connsiteX19-79" fmla="*/ 0 w 4344374"/>
              <a:gd name="connsiteY19-80" fmla="*/ 5086 h 4597160"/>
              <a:gd name="connsiteX20-81" fmla="*/ 0 w 4344374"/>
              <a:gd name="connsiteY20-82" fmla="*/ 0 h 4597160"/>
              <a:gd name="connsiteX0-83" fmla="*/ 0 w 4344374"/>
              <a:gd name="connsiteY0-84" fmla="*/ 0 h 4597160"/>
              <a:gd name="connsiteX1-85" fmla="*/ 4233984 w 4344374"/>
              <a:gd name="connsiteY1-86" fmla="*/ 0 h 4597160"/>
              <a:gd name="connsiteX2-87" fmla="*/ 4344374 w 4344374"/>
              <a:gd name="connsiteY2-88" fmla="*/ 4597160 h 4597160"/>
              <a:gd name="connsiteX3-89" fmla="*/ 761399 w 4344374"/>
              <a:gd name="connsiteY3-90" fmla="*/ 4593599 h 4597160"/>
              <a:gd name="connsiteX4-91" fmla="*/ 0 w 4344374"/>
              <a:gd name="connsiteY4-92" fmla="*/ 3833781 h 4597160"/>
              <a:gd name="connsiteX5-93" fmla="*/ 0 w 4344374"/>
              <a:gd name="connsiteY5-94" fmla="*/ 3828704 h 4597160"/>
              <a:gd name="connsiteX6-95" fmla="*/ 761400 w 4344374"/>
              <a:gd name="connsiteY6-96" fmla="*/ 3828704 h 4597160"/>
              <a:gd name="connsiteX7-97" fmla="*/ 0 w 4344374"/>
              <a:gd name="connsiteY7-98" fmla="*/ 3068885 h 4597160"/>
              <a:gd name="connsiteX8-99" fmla="*/ 0 w 4344374"/>
              <a:gd name="connsiteY8-100" fmla="*/ 3063809 h 4597160"/>
              <a:gd name="connsiteX9-101" fmla="*/ 761400 w 4344374"/>
              <a:gd name="connsiteY9-102" fmla="*/ 3063809 h 4597160"/>
              <a:gd name="connsiteX10-103" fmla="*/ 0 w 4344374"/>
              <a:gd name="connsiteY10-104" fmla="*/ 2301191 h 4597160"/>
              <a:gd name="connsiteX11-105" fmla="*/ 0 w 4344374"/>
              <a:gd name="connsiteY11-106" fmla="*/ 2296096 h 4597160"/>
              <a:gd name="connsiteX12-107" fmla="*/ 761400 w 4344374"/>
              <a:gd name="connsiteY12-108" fmla="*/ 2296096 h 4597160"/>
              <a:gd name="connsiteX13-109" fmla="*/ 0 w 4344374"/>
              <a:gd name="connsiteY13-110" fmla="*/ 1536277 h 4597160"/>
              <a:gd name="connsiteX14-111" fmla="*/ 0 w 4344374"/>
              <a:gd name="connsiteY14-112" fmla="*/ 1531200 h 4597160"/>
              <a:gd name="connsiteX15-113" fmla="*/ 761400 w 4344374"/>
              <a:gd name="connsiteY15-114" fmla="*/ 1531200 h 4597160"/>
              <a:gd name="connsiteX16-115" fmla="*/ 0 w 4344374"/>
              <a:gd name="connsiteY16-116" fmla="*/ 771381 h 4597160"/>
              <a:gd name="connsiteX17-117" fmla="*/ 0 w 4344374"/>
              <a:gd name="connsiteY17-118" fmla="*/ 766304 h 4597160"/>
              <a:gd name="connsiteX18-119" fmla="*/ 761400 w 4344374"/>
              <a:gd name="connsiteY18-120" fmla="*/ 766304 h 4597160"/>
              <a:gd name="connsiteX19-121" fmla="*/ 0 w 4344374"/>
              <a:gd name="connsiteY19-122" fmla="*/ 5086 h 4597160"/>
              <a:gd name="connsiteX20-123" fmla="*/ 0 w 4344374"/>
              <a:gd name="connsiteY20-124" fmla="*/ 0 h 4597160"/>
              <a:gd name="connsiteX0-125" fmla="*/ 0 w 4358677"/>
              <a:gd name="connsiteY0-126" fmla="*/ 0 h 4597160"/>
              <a:gd name="connsiteX1-127" fmla="*/ 4358617 w 4358677"/>
              <a:gd name="connsiteY1-128" fmla="*/ 0 h 4597160"/>
              <a:gd name="connsiteX2-129" fmla="*/ 4344374 w 4358677"/>
              <a:gd name="connsiteY2-130" fmla="*/ 4597160 h 4597160"/>
              <a:gd name="connsiteX3-131" fmla="*/ 761399 w 4358677"/>
              <a:gd name="connsiteY3-132" fmla="*/ 4593599 h 4597160"/>
              <a:gd name="connsiteX4-133" fmla="*/ 0 w 4358677"/>
              <a:gd name="connsiteY4-134" fmla="*/ 3833781 h 4597160"/>
              <a:gd name="connsiteX5-135" fmla="*/ 0 w 4358677"/>
              <a:gd name="connsiteY5-136" fmla="*/ 3828704 h 4597160"/>
              <a:gd name="connsiteX6-137" fmla="*/ 761400 w 4358677"/>
              <a:gd name="connsiteY6-138" fmla="*/ 3828704 h 4597160"/>
              <a:gd name="connsiteX7-139" fmla="*/ 0 w 4358677"/>
              <a:gd name="connsiteY7-140" fmla="*/ 3068885 h 4597160"/>
              <a:gd name="connsiteX8-141" fmla="*/ 0 w 4358677"/>
              <a:gd name="connsiteY8-142" fmla="*/ 3063809 h 4597160"/>
              <a:gd name="connsiteX9-143" fmla="*/ 761400 w 4358677"/>
              <a:gd name="connsiteY9-144" fmla="*/ 3063809 h 4597160"/>
              <a:gd name="connsiteX10-145" fmla="*/ 0 w 4358677"/>
              <a:gd name="connsiteY10-146" fmla="*/ 2301191 h 4597160"/>
              <a:gd name="connsiteX11-147" fmla="*/ 0 w 4358677"/>
              <a:gd name="connsiteY11-148" fmla="*/ 2296096 h 4597160"/>
              <a:gd name="connsiteX12-149" fmla="*/ 761400 w 4358677"/>
              <a:gd name="connsiteY12-150" fmla="*/ 2296096 h 4597160"/>
              <a:gd name="connsiteX13-151" fmla="*/ 0 w 4358677"/>
              <a:gd name="connsiteY13-152" fmla="*/ 1536277 h 4597160"/>
              <a:gd name="connsiteX14-153" fmla="*/ 0 w 4358677"/>
              <a:gd name="connsiteY14-154" fmla="*/ 1531200 h 4597160"/>
              <a:gd name="connsiteX15-155" fmla="*/ 761400 w 4358677"/>
              <a:gd name="connsiteY15-156" fmla="*/ 1531200 h 4597160"/>
              <a:gd name="connsiteX16-157" fmla="*/ 0 w 4358677"/>
              <a:gd name="connsiteY16-158" fmla="*/ 771381 h 4597160"/>
              <a:gd name="connsiteX17-159" fmla="*/ 0 w 4358677"/>
              <a:gd name="connsiteY17-160" fmla="*/ 766304 h 4597160"/>
              <a:gd name="connsiteX18-161" fmla="*/ 761400 w 4358677"/>
              <a:gd name="connsiteY18-162" fmla="*/ 766304 h 4597160"/>
              <a:gd name="connsiteX19-163" fmla="*/ 0 w 4358677"/>
              <a:gd name="connsiteY19-164" fmla="*/ 5086 h 4597160"/>
              <a:gd name="connsiteX20-165" fmla="*/ 0 w 4358677"/>
              <a:gd name="connsiteY20-166" fmla="*/ 0 h 4597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81" y="connsiteY20-82"/>
              </a:cxn>
            </a:cxnLst>
            <a:rect l="l" t="t" r="r" b="b"/>
            <a:pathLst>
              <a:path w="4358677" h="4597160">
                <a:moveTo>
                  <a:pt x="0" y="0"/>
                </a:moveTo>
                <a:lnTo>
                  <a:pt x="4358617" y="0"/>
                </a:lnTo>
                <a:cubicBezTo>
                  <a:pt x="4359804" y="1532387"/>
                  <a:pt x="4343187" y="3064773"/>
                  <a:pt x="4344374" y="4597160"/>
                </a:cubicBezTo>
                <a:lnTo>
                  <a:pt x="761399" y="4593599"/>
                </a:lnTo>
                <a:lnTo>
                  <a:pt x="0" y="3833781"/>
                </a:lnTo>
                <a:lnTo>
                  <a:pt x="0" y="3828704"/>
                </a:lnTo>
                <a:lnTo>
                  <a:pt x="761400" y="3828704"/>
                </a:lnTo>
                <a:lnTo>
                  <a:pt x="0" y="3068885"/>
                </a:lnTo>
                <a:lnTo>
                  <a:pt x="0" y="3063809"/>
                </a:lnTo>
                <a:lnTo>
                  <a:pt x="761400" y="3063809"/>
                </a:lnTo>
                <a:lnTo>
                  <a:pt x="0" y="2301191"/>
                </a:lnTo>
                <a:lnTo>
                  <a:pt x="0" y="2296096"/>
                </a:lnTo>
                <a:lnTo>
                  <a:pt x="761400" y="2296096"/>
                </a:lnTo>
                <a:lnTo>
                  <a:pt x="0" y="1536277"/>
                </a:lnTo>
                <a:lnTo>
                  <a:pt x="0" y="1531200"/>
                </a:lnTo>
                <a:lnTo>
                  <a:pt x="761400" y="1531200"/>
                </a:lnTo>
                <a:lnTo>
                  <a:pt x="0" y="771381"/>
                </a:lnTo>
                <a:lnTo>
                  <a:pt x="0" y="766304"/>
                </a:lnTo>
                <a:lnTo>
                  <a:pt x="761400" y="766304"/>
                </a:lnTo>
                <a:lnTo>
                  <a:pt x="0" y="5086"/>
                </a:lnTo>
                <a:lnTo>
                  <a:pt x="0" y="0"/>
                </a:lnTo>
                <a:close/>
              </a:path>
            </a:pathLst>
          </a:custGeom>
          <a:solidFill>
            <a:schemeClr val="bg2">
              <a:lumMod val="90000"/>
            </a:schemeClr>
          </a:solidFill>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325079" cy="2387600"/>
          </a:xfrm>
        </p:spPr>
        <p:txBody>
          <a:bodyPr anchor="t" anchorCtr="0"/>
          <a:lstStyle>
            <a:lvl1pPr algn="l">
              <a:lnSpc>
                <a:spcPts val="5800"/>
              </a:lnSpc>
              <a:defRPr sz="5600">
                <a:solidFill>
                  <a:schemeClr val="tx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325079"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tx1"/>
                </a:solidFill>
              </a:defRPr>
            </a:lvl1pPr>
          </a:lstStyle>
          <a:p>
            <a:fld id="{A07784BD-330D-444A-A0B0-793931B5D051}"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showMasterSp="0" userDrawn="1">
  <p:cSld name="YELLOW-PHOTO-3_TitleSlide">
    <p:bg>
      <p:bgPr>
        <a:solidFill>
          <a:schemeClr val="accent2"/>
        </a:solidFill>
        <a:effectLst/>
      </p:bgPr>
    </p:bg>
    <p:spTree>
      <p:nvGrpSpPr>
        <p:cNvPr id="1" name=""/>
        <p:cNvGrpSpPr/>
        <p:nvPr/>
      </p:nvGrpSpPr>
      <p:grpSpPr>
        <a:xfrm>
          <a:off x="0" y="0"/>
          <a:ext cx="0" cy="0"/>
          <a:chOff x="0" y="0"/>
          <a:chExt cx="0" cy="0"/>
        </a:xfrm>
      </p:grpSpPr>
      <p:sp>
        <p:nvSpPr>
          <p:cNvPr id="9" name="Picture Placeholder 9"/>
          <p:cNvSpPr>
            <a:spLocks noGrp="1"/>
          </p:cNvSpPr>
          <p:nvPr>
            <p:ph type="pic" sz="quarter" idx="13"/>
          </p:nvPr>
        </p:nvSpPr>
        <p:spPr>
          <a:xfrm>
            <a:off x="6477038" y="0"/>
            <a:ext cx="5714962" cy="6858000"/>
          </a:xfrm>
          <a:custGeom>
            <a:avLst/>
            <a:gdLst>
              <a:gd name="connsiteX0" fmla="*/ 0 w 6091200"/>
              <a:gd name="connsiteY0" fmla="*/ 0 h 6858000"/>
              <a:gd name="connsiteX1" fmla="*/ 6091200 w 6091200"/>
              <a:gd name="connsiteY1" fmla="*/ 0 h 6858000"/>
              <a:gd name="connsiteX2" fmla="*/ 6091200 w 6091200"/>
              <a:gd name="connsiteY2" fmla="*/ 6858000 h 6858000"/>
              <a:gd name="connsiteX3" fmla="*/ 2286000 w 6091200"/>
              <a:gd name="connsiteY3" fmla="*/ 6858000 h 6858000"/>
              <a:gd name="connsiteX4" fmla="*/ 2286000 w 6091200"/>
              <a:gd name="connsiteY4" fmla="*/ 3429000 h 6858000"/>
              <a:gd name="connsiteX5" fmla="*/ 0 w 6091200"/>
              <a:gd name="connsiteY5" fmla="*/ 3429000 h 6858000"/>
              <a:gd name="connsiteX0-1" fmla="*/ 0 w 6091200"/>
              <a:gd name="connsiteY0-2" fmla="*/ 0 h 6858000"/>
              <a:gd name="connsiteX1-3" fmla="*/ 5714962 w 6091200"/>
              <a:gd name="connsiteY1-4" fmla="*/ 0 h 6858000"/>
              <a:gd name="connsiteX2-5" fmla="*/ 6091200 w 6091200"/>
              <a:gd name="connsiteY2-6" fmla="*/ 6858000 h 6858000"/>
              <a:gd name="connsiteX3-7" fmla="*/ 2286000 w 6091200"/>
              <a:gd name="connsiteY3-8" fmla="*/ 6858000 h 6858000"/>
              <a:gd name="connsiteX4-9" fmla="*/ 2286000 w 6091200"/>
              <a:gd name="connsiteY4-10" fmla="*/ 3429000 h 6858000"/>
              <a:gd name="connsiteX5-11" fmla="*/ 0 w 6091200"/>
              <a:gd name="connsiteY5-12" fmla="*/ 3429000 h 6858000"/>
              <a:gd name="connsiteX6" fmla="*/ 0 w 6091200"/>
              <a:gd name="connsiteY6" fmla="*/ 0 h 6858000"/>
              <a:gd name="connsiteX0-13" fmla="*/ 0 w 5714962"/>
              <a:gd name="connsiteY0-14" fmla="*/ 0 h 6858000"/>
              <a:gd name="connsiteX1-15" fmla="*/ 5714962 w 5714962"/>
              <a:gd name="connsiteY1-16" fmla="*/ 0 h 6858000"/>
              <a:gd name="connsiteX2-17" fmla="*/ 5705438 w 5714962"/>
              <a:gd name="connsiteY2-18" fmla="*/ 6858000 h 6858000"/>
              <a:gd name="connsiteX3-19" fmla="*/ 2286000 w 5714962"/>
              <a:gd name="connsiteY3-20" fmla="*/ 6858000 h 6858000"/>
              <a:gd name="connsiteX4-21" fmla="*/ 2286000 w 5714962"/>
              <a:gd name="connsiteY4-22" fmla="*/ 3429000 h 6858000"/>
              <a:gd name="connsiteX5-23" fmla="*/ 0 w 5714962"/>
              <a:gd name="connsiteY5-24" fmla="*/ 3429000 h 6858000"/>
              <a:gd name="connsiteX6-25" fmla="*/ 0 w 5714962"/>
              <a:gd name="connsiteY6-26"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25" y="connsiteY6-26"/>
              </a:cxn>
            </a:cxnLst>
            <a:rect l="l" t="t" r="r" b="b"/>
            <a:pathLst>
              <a:path w="5714962" h="6858000">
                <a:moveTo>
                  <a:pt x="0" y="0"/>
                </a:moveTo>
                <a:lnTo>
                  <a:pt x="5714962" y="0"/>
                </a:lnTo>
                <a:cubicBezTo>
                  <a:pt x="5711787" y="2286000"/>
                  <a:pt x="5708613" y="4572000"/>
                  <a:pt x="5705438" y="6858000"/>
                </a:cubicBezTo>
                <a:lnTo>
                  <a:pt x="2286000" y="6858000"/>
                </a:lnTo>
                <a:lnTo>
                  <a:pt x="2286000" y="3429000"/>
                </a:lnTo>
                <a:lnTo>
                  <a:pt x="0" y="3429000"/>
                </a:lnTo>
                <a:lnTo>
                  <a:pt x="0" y="0"/>
                </a:lnTo>
                <a:close/>
              </a:path>
            </a:pathLst>
          </a:custGeom>
          <a:solidFill>
            <a:schemeClr val="bg2">
              <a:lumMod val="90000"/>
            </a:schemeClr>
          </a:solidFill>
          <a:ln>
            <a:noFill/>
          </a:ln>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tx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tx1"/>
                </a:solidFill>
              </a:defRPr>
            </a:lvl1pPr>
          </a:lstStyle>
          <a:p>
            <a:fld id="{9B06D5B1-9036-45DE-9E9D-05258AD4CA58}"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showMasterSp="0" userDrawn="1">
  <p:cSld name="YELLOW-PHOTO-4_TitleSlide">
    <p:bg>
      <p:bgPr>
        <a:solidFill>
          <a:schemeClr val="accent2"/>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619057" y="0"/>
            <a:ext cx="6849789" cy="6858000"/>
          </a:xfrm>
          <a:custGeom>
            <a:avLst/>
            <a:gdLst>
              <a:gd name="connsiteX0" fmla="*/ 3424894 w 6849789"/>
              <a:gd name="connsiteY0" fmla="*/ 0 h 6858000"/>
              <a:gd name="connsiteX1" fmla="*/ 6849789 w 6849789"/>
              <a:gd name="connsiteY1" fmla="*/ 3429000 h 6858000"/>
              <a:gd name="connsiteX2" fmla="*/ 3424894 w 6849789"/>
              <a:gd name="connsiteY2" fmla="*/ 6858000 h 6858000"/>
              <a:gd name="connsiteX3" fmla="*/ 4456 w 6849789"/>
              <a:gd name="connsiteY3" fmla="*/ 3605456 h 6858000"/>
              <a:gd name="connsiteX4" fmla="*/ 0 w 6849789"/>
              <a:gd name="connsiteY4" fmla="*/ 3429041 h 6858000"/>
              <a:gd name="connsiteX5" fmla="*/ 0 w 6849789"/>
              <a:gd name="connsiteY5" fmla="*/ 3428960 h 6858000"/>
              <a:gd name="connsiteX6" fmla="*/ 4456 w 6849789"/>
              <a:gd name="connsiteY6" fmla="*/ 3252544 h 6858000"/>
              <a:gd name="connsiteX7" fmla="*/ 3424894 w 6849789"/>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9789" h="6858000">
                <a:moveTo>
                  <a:pt x="3424894" y="0"/>
                </a:moveTo>
                <a:cubicBezTo>
                  <a:pt x="5316411" y="0"/>
                  <a:pt x="6849789" y="1535216"/>
                  <a:pt x="6849789" y="3429000"/>
                </a:cubicBezTo>
                <a:cubicBezTo>
                  <a:pt x="6849789" y="5322784"/>
                  <a:pt x="5316411" y="6858000"/>
                  <a:pt x="3424894" y="6858000"/>
                </a:cubicBezTo>
                <a:cubicBezTo>
                  <a:pt x="1592487" y="6858000"/>
                  <a:pt x="96185" y="5417236"/>
                  <a:pt x="4456" y="3605456"/>
                </a:cubicBezTo>
                <a:lnTo>
                  <a:pt x="0" y="3429041"/>
                </a:lnTo>
                <a:lnTo>
                  <a:pt x="0" y="3428960"/>
                </a:lnTo>
                <a:lnTo>
                  <a:pt x="4456" y="3252544"/>
                </a:lnTo>
                <a:cubicBezTo>
                  <a:pt x="96185" y="1440764"/>
                  <a:pt x="1592487" y="0"/>
                  <a:pt x="3424894" y="0"/>
                </a:cubicBez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4238057" cy="2387600"/>
          </a:xfrm>
        </p:spPr>
        <p:txBody>
          <a:bodyPr anchor="t" anchorCtr="0"/>
          <a:lstStyle>
            <a:lvl1pPr algn="l">
              <a:lnSpc>
                <a:spcPts val="5800"/>
              </a:lnSpc>
              <a:defRPr sz="5600">
                <a:solidFill>
                  <a:schemeClr val="tx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4238057"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tx1"/>
                </a:solidFill>
              </a:defRPr>
            </a:lvl1pPr>
          </a:lstStyle>
          <a:p>
            <a:fld id="{A349C27F-435D-4593-80FF-33702382B362}"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showMasterSp="0" userDrawn="1">
  <p:cSld name="BLUE-PHOTO-1_TitleSlide">
    <p:bg>
      <p:bgPr>
        <a:solidFill>
          <a:schemeClr val="accent1"/>
        </a:solidFill>
        <a:effectLst/>
      </p:bgPr>
    </p:bg>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4921950" y="0"/>
            <a:ext cx="7271425" cy="6858000"/>
          </a:xfrm>
          <a:custGeom>
            <a:avLst/>
            <a:gdLst>
              <a:gd name="connsiteX0" fmla="*/ 0 w 7632000"/>
              <a:gd name="connsiteY0" fmla="*/ 0 h 6858000"/>
              <a:gd name="connsiteX1" fmla="*/ 7632000 w 7632000"/>
              <a:gd name="connsiteY1" fmla="*/ 0 h 6858000"/>
              <a:gd name="connsiteX2" fmla="*/ 7632000 w 7632000"/>
              <a:gd name="connsiteY2" fmla="*/ 6858000 h 6858000"/>
              <a:gd name="connsiteX3" fmla="*/ 2291650 w 7632000"/>
              <a:gd name="connsiteY3" fmla="*/ 6858000 h 6858000"/>
              <a:gd name="connsiteX4" fmla="*/ 2291650 w 7632000"/>
              <a:gd name="connsiteY4" fmla="*/ 6444218 h 6858000"/>
              <a:gd name="connsiteX5" fmla="*/ 2291650 w 7632000"/>
              <a:gd name="connsiteY5" fmla="*/ 2287588 h 6858000"/>
              <a:gd name="connsiteX6" fmla="*/ 7767 w 7632000"/>
              <a:gd name="connsiteY6" fmla="*/ 1588 h 6858000"/>
              <a:gd name="connsiteX7" fmla="*/ 0 w 7632000"/>
              <a:gd name="connsiteY7" fmla="*/ 1588 h 6858000"/>
              <a:gd name="connsiteX0-1" fmla="*/ 0 w 7632000"/>
              <a:gd name="connsiteY0-2" fmla="*/ 0 h 6858000"/>
              <a:gd name="connsiteX1-3" fmla="*/ 7632000 w 7632000"/>
              <a:gd name="connsiteY1-4" fmla="*/ 0 h 6858000"/>
              <a:gd name="connsiteX2-5" fmla="*/ 7241475 w 7632000"/>
              <a:gd name="connsiteY2-6" fmla="*/ 6853238 h 6858000"/>
              <a:gd name="connsiteX3-7" fmla="*/ 2291650 w 7632000"/>
              <a:gd name="connsiteY3-8" fmla="*/ 6858000 h 6858000"/>
              <a:gd name="connsiteX4-9" fmla="*/ 2291650 w 7632000"/>
              <a:gd name="connsiteY4-10" fmla="*/ 6444218 h 6858000"/>
              <a:gd name="connsiteX5-11" fmla="*/ 2291650 w 7632000"/>
              <a:gd name="connsiteY5-12" fmla="*/ 2287588 h 6858000"/>
              <a:gd name="connsiteX6-13" fmla="*/ 7767 w 7632000"/>
              <a:gd name="connsiteY6-14" fmla="*/ 1588 h 6858000"/>
              <a:gd name="connsiteX7-15" fmla="*/ 0 w 7632000"/>
              <a:gd name="connsiteY7-16" fmla="*/ 1588 h 6858000"/>
              <a:gd name="connsiteX8" fmla="*/ 0 w 7632000"/>
              <a:gd name="connsiteY8" fmla="*/ 0 h 6858000"/>
              <a:gd name="connsiteX0-17" fmla="*/ 0 w 7270050"/>
              <a:gd name="connsiteY0-18" fmla="*/ 0 h 6858000"/>
              <a:gd name="connsiteX1-19" fmla="*/ 7270050 w 7270050"/>
              <a:gd name="connsiteY1-20" fmla="*/ 0 h 6858000"/>
              <a:gd name="connsiteX2-21" fmla="*/ 7241475 w 7270050"/>
              <a:gd name="connsiteY2-22" fmla="*/ 6853238 h 6858000"/>
              <a:gd name="connsiteX3-23" fmla="*/ 2291650 w 7270050"/>
              <a:gd name="connsiteY3-24" fmla="*/ 6858000 h 6858000"/>
              <a:gd name="connsiteX4-25" fmla="*/ 2291650 w 7270050"/>
              <a:gd name="connsiteY4-26" fmla="*/ 6444218 h 6858000"/>
              <a:gd name="connsiteX5-27" fmla="*/ 2291650 w 7270050"/>
              <a:gd name="connsiteY5-28" fmla="*/ 2287588 h 6858000"/>
              <a:gd name="connsiteX6-29" fmla="*/ 7767 w 7270050"/>
              <a:gd name="connsiteY6-30" fmla="*/ 1588 h 6858000"/>
              <a:gd name="connsiteX7-31" fmla="*/ 0 w 7270050"/>
              <a:gd name="connsiteY7-32" fmla="*/ 1588 h 6858000"/>
              <a:gd name="connsiteX8-33" fmla="*/ 0 w 7270050"/>
              <a:gd name="connsiteY8-34" fmla="*/ 0 h 6858000"/>
              <a:gd name="connsiteX0-35" fmla="*/ 0 w 7270050"/>
              <a:gd name="connsiteY0-36" fmla="*/ 0 h 6858001"/>
              <a:gd name="connsiteX1-37" fmla="*/ 7270050 w 7270050"/>
              <a:gd name="connsiteY1-38" fmla="*/ 0 h 6858001"/>
              <a:gd name="connsiteX2-39" fmla="*/ 7255763 w 7270050"/>
              <a:gd name="connsiteY2-40" fmla="*/ 6858001 h 6858001"/>
              <a:gd name="connsiteX3-41" fmla="*/ 2291650 w 7270050"/>
              <a:gd name="connsiteY3-42" fmla="*/ 6858000 h 6858001"/>
              <a:gd name="connsiteX4-43" fmla="*/ 2291650 w 7270050"/>
              <a:gd name="connsiteY4-44" fmla="*/ 6444218 h 6858001"/>
              <a:gd name="connsiteX5-45" fmla="*/ 2291650 w 7270050"/>
              <a:gd name="connsiteY5-46" fmla="*/ 2287588 h 6858001"/>
              <a:gd name="connsiteX6-47" fmla="*/ 7767 w 7270050"/>
              <a:gd name="connsiteY6-48" fmla="*/ 1588 h 6858001"/>
              <a:gd name="connsiteX7-49" fmla="*/ 0 w 7270050"/>
              <a:gd name="connsiteY7-50" fmla="*/ 1588 h 6858001"/>
              <a:gd name="connsiteX8-51" fmla="*/ 0 w 7270050"/>
              <a:gd name="connsiteY8-52" fmla="*/ 0 h 6858001"/>
              <a:gd name="connsiteX0-53" fmla="*/ 0 w 7270050"/>
              <a:gd name="connsiteY0-54" fmla="*/ 0 h 6858001"/>
              <a:gd name="connsiteX1-55" fmla="*/ 7270050 w 7270050"/>
              <a:gd name="connsiteY1-56" fmla="*/ 0 h 6858001"/>
              <a:gd name="connsiteX2-57" fmla="*/ 6931913 w 7270050"/>
              <a:gd name="connsiteY2-58" fmla="*/ 6858001 h 6858001"/>
              <a:gd name="connsiteX3-59" fmla="*/ 2291650 w 7270050"/>
              <a:gd name="connsiteY3-60" fmla="*/ 6858000 h 6858001"/>
              <a:gd name="connsiteX4-61" fmla="*/ 2291650 w 7270050"/>
              <a:gd name="connsiteY4-62" fmla="*/ 6444218 h 6858001"/>
              <a:gd name="connsiteX5-63" fmla="*/ 2291650 w 7270050"/>
              <a:gd name="connsiteY5-64" fmla="*/ 2287588 h 6858001"/>
              <a:gd name="connsiteX6-65" fmla="*/ 7767 w 7270050"/>
              <a:gd name="connsiteY6-66" fmla="*/ 1588 h 6858001"/>
              <a:gd name="connsiteX7-67" fmla="*/ 0 w 7270050"/>
              <a:gd name="connsiteY7-68" fmla="*/ 1588 h 6858001"/>
              <a:gd name="connsiteX8-69" fmla="*/ 0 w 7270050"/>
              <a:gd name="connsiteY8-70" fmla="*/ 0 h 6858001"/>
              <a:gd name="connsiteX0-71" fmla="*/ 0 w 7271425"/>
              <a:gd name="connsiteY0-72" fmla="*/ 0 h 6858000"/>
              <a:gd name="connsiteX1-73" fmla="*/ 7270050 w 7271425"/>
              <a:gd name="connsiteY1-74" fmla="*/ 0 h 6858000"/>
              <a:gd name="connsiteX2-75" fmla="*/ 7270051 w 7271425"/>
              <a:gd name="connsiteY2-76" fmla="*/ 6848476 h 6858000"/>
              <a:gd name="connsiteX3-77" fmla="*/ 2291650 w 7271425"/>
              <a:gd name="connsiteY3-78" fmla="*/ 6858000 h 6858000"/>
              <a:gd name="connsiteX4-79" fmla="*/ 2291650 w 7271425"/>
              <a:gd name="connsiteY4-80" fmla="*/ 6444218 h 6858000"/>
              <a:gd name="connsiteX5-81" fmla="*/ 2291650 w 7271425"/>
              <a:gd name="connsiteY5-82" fmla="*/ 2287588 h 6858000"/>
              <a:gd name="connsiteX6-83" fmla="*/ 7767 w 7271425"/>
              <a:gd name="connsiteY6-84" fmla="*/ 1588 h 6858000"/>
              <a:gd name="connsiteX7-85" fmla="*/ 0 w 7271425"/>
              <a:gd name="connsiteY7-86" fmla="*/ 1588 h 6858000"/>
              <a:gd name="connsiteX8-87" fmla="*/ 0 w 7271425"/>
              <a:gd name="connsiteY8-88"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7271425" h="6858000">
                <a:moveTo>
                  <a:pt x="0" y="0"/>
                </a:moveTo>
                <a:lnTo>
                  <a:pt x="7270050" y="0"/>
                </a:lnTo>
                <a:cubicBezTo>
                  <a:pt x="7265288" y="2286000"/>
                  <a:pt x="7274813" y="4562476"/>
                  <a:pt x="7270051" y="6848476"/>
                </a:cubicBezTo>
                <a:lnTo>
                  <a:pt x="2291650" y="6858000"/>
                </a:lnTo>
                <a:lnTo>
                  <a:pt x="2291650" y="6444218"/>
                </a:lnTo>
                <a:lnTo>
                  <a:pt x="2291650" y="2287588"/>
                </a:lnTo>
                <a:cubicBezTo>
                  <a:pt x="1030756" y="2287588"/>
                  <a:pt x="7767" y="1263651"/>
                  <a:pt x="7767" y="1588"/>
                </a:cubicBezTo>
                <a:lnTo>
                  <a:pt x="0" y="1588"/>
                </a:lnTo>
                <a:lnTo>
                  <a:pt x="0" y="0"/>
                </a:lnTo>
                <a:close/>
              </a:path>
            </a:pathLst>
          </a:custGeom>
          <a:solidFill>
            <a:schemeClr val="bg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bg1"/>
                </a:solidFill>
              </a:defRPr>
            </a:lvl1pPr>
          </a:lstStyle>
          <a:p>
            <a:fld id="{45AF095C-C76A-4E25-91B7-CED24E009531}"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showMasterSp="0" userDrawn="1">
  <p:cSld name="BLUE-PHOTO-2_TitleSlide">
    <p:bg>
      <p:bgPr>
        <a:solidFill>
          <a:schemeClr val="accent1"/>
        </a:solidFill>
        <a:effectLst/>
      </p:bgPr>
    </p:bg>
    <p:spTree>
      <p:nvGrpSpPr>
        <p:cNvPr id="1" name=""/>
        <p:cNvGrpSpPr/>
        <p:nvPr/>
      </p:nvGrpSpPr>
      <p:grpSpPr>
        <a:xfrm>
          <a:off x="0" y="0"/>
          <a:ext cx="0" cy="0"/>
          <a:chOff x="0" y="0"/>
          <a:chExt cx="0" cy="0"/>
        </a:xfrm>
      </p:grpSpPr>
      <p:sp>
        <p:nvSpPr>
          <p:cNvPr id="9" name="Picture Placeholder 14"/>
          <p:cNvSpPr>
            <a:spLocks noGrp="1"/>
          </p:cNvSpPr>
          <p:nvPr>
            <p:ph type="pic" sz="quarter" idx="14"/>
          </p:nvPr>
        </p:nvSpPr>
        <p:spPr>
          <a:xfrm>
            <a:off x="5706079" y="-2"/>
            <a:ext cx="6507275" cy="6863318"/>
          </a:xfrm>
          <a:custGeom>
            <a:avLst/>
            <a:gdLst>
              <a:gd name="connsiteX0" fmla="*/ 0 w 4597199"/>
              <a:gd name="connsiteY0" fmla="*/ 0 h 4593599"/>
              <a:gd name="connsiteX1" fmla="*/ 4597199 w 4597199"/>
              <a:gd name="connsiteY1" fmla="*/ 0 h 4593599"/>
              <a:gd name="connsiteX2" fmla="*/ 4597199 w 4597199"/>
              <a:gd name="connsiteY2" fmla="*/ 4593599 h 4593599"/>
              <a:gd name="connsiteX3" fmla="*/ 761399 w 4597199"/>
              <a:gd name="connsiteY3" fmla="*/ 4593599 h 4593599"/>
              <a:gd name="connsiteX4" fmla="*/ 0 w 4597199"/>
              <a:gd name="connsiteY4" fmla="*/ 3833781 h 4593599"/>
              <a:gd name="connsiteX5" fmla="*/ 0 w 4597199"/>
              <a:gd name="connsiteY5" fmla="*/ 3828704 h 4593599"/>
              <a:gd name="connsiteX6" fmla="*/ 761400 w 4597199"/>
              <a:gd name="connsiteY6" fmla="*/ 3828704 h 4593599"/>
              <a:gd name="connsiteX7" fmla="*/ 0 w 4597199"/>
              <a:gd name="connsiteY7" fmla="*/ 3068885 h 4593599"/>
              <a:gd name="connsiteX8" fmla="*/ 0 w 4597199"/>
              <a:gd name="connsiteY8" fmla="*/ 3063809 h 4593599"/>
              <a:gd name="connsiteX9" fmla="*/ 761400 w 4597199"/>
              <a:gd name="connsiteY9" fmla="*/ 3063809 h 4593599"/>
              <a:gd name="connsiteX10" fmla="*/ 0 w 4597199"/>
              <a:gd name="connsiteY10" fmla="*/ 2301191 h 4593599"/>
              <a:gd name="connsiteX11" fmla="*/ 0 w 4597199"/>
              <a:gd name="connsiteY11" fmla="*/ 2296096 h 4593599"/>
              <a:gd name="connsiteX12" fmla="*/ 761400 w 4597199"/>
              <a:gd name="connsiteY12" fmla="*/ 2296096 h 4593599"/>
              <a:gd name="connsiteX13" fmla="*/ 0 w 4597199"/>
              <a:gd name="connsiteY13" fmla="*/ 1536277 h 4593599"/>
              <a:gd name="connsiteX14" fmla="*/ 0 w 4597199"/>
              <a:gd name="connsiteY14" fmla="*/ 1531200 h 4593599"/>
              <a:gd name="connsiteX15" fmla="*/ 761400 w 4597199"/>
              <a:gd name="connsiteY15" fmla="*/ 1531200 h 4593599"/>
              <a:gd name="connsiteX16" fmla="*/ 0 w 4597199"/>
              <a:gd name="connsiteY16" fmla="*/ 771381 h 4593599"/>
              <a:gd name="connsiteX17" fmla="*/ 0 w 4597199"/>
              <a:gd name="connsiteY17" fmla="*/ 766304 h 4593599"/>
              <a:gd name="connsiteX18" fmla="*/ 761400 w 4597199"/>
              <a:gd name="connsiteY18" fmla="*/ 766304 h 4593599"/>
              <a:gd name="connsiteX19" fmla="*/ 0 w 4597199"/>
              <a:gd name="connsiteY19" fmla="*/ 5086 h 4593599"/>
              <a:gd name="connsiteX0-1" fmla="*/ 0 w 4597199"/>
              <a:gd name="connsiteY0-2" fmla="*/ 0 h 4593599"/>
              <a:gd name="connsiteX1-3" fmla="*/ 4340812 w 4597199"/>
              <a:gd name="connsiteY1-4" fmla="*/ 0 h 4593599"/>
              <a:gd name="connsiteX2-5" fmla="*/ 4597199 w 4597199"/>
              <a:gd name="connsiteY2-6" fmla="*/ 4593599 h 4593599"/>
              <a:gd name="connsiteX3-7" fmla="*/ 761399 w 4597199"/>
              <a:gd name="connsiteY3-8" fmla="*/ 4593599 h 4593599"/>
              <a:gd name="connsiteX4-9" fmla="*/ 0 w 4597199"/>
              <a:gd name="connsiteY4-10" fmla="*/ 3833781 h 4593599"/>
              <a:gd name="connsiteX5-11" fmla="*/ 0 w 4597199"/>
              <a:gd name="connsiteY5-12" fmla="*/ 3828704 h 4593599"/>
              <a:gd name="connsiteX6-13" fmla="*/ 761400 w 4597199"/>
              <a:gd name="connsiteY6-14" fmla="*/ 3828704 h 4593599"/>
              <a:gd name="connsiteX7-15" fmla="*/ 0 w 4597199"/>
              <a:gd name="connsiteY7-16" fmla="*/ 3068885 h 4593599"/>
              <a:gd name="connsiteX8-17" fmla="*/ 0 w 4597199"/>
              <a:gd name="connsiteY8-18" fmla="*/ 3063809 h 4593599"/>
              <a:gd name="connsiteX9-19" fmla="*/ 761400 w 4597199"/>
              <a:gd name="connsiteY9-20" fmla="*/ 3063809 h 4593599"/>
              <a:gd name="connsiteX10-21" fmla="*/ 0 w 4597199"/>
              <a:gd name="connsiteY10-22" fmla="*/ 2301191 h 4593599"/>
              <a:gd name="connsiteX11-23" fmla="*/ 0 w 4597199"/>
              <a:gd name="connsiteY11-24" fmla="*/ 2296096 h 4593599"/>
              <a:gd name="connsiteX12-25" fmla="*/ 761400 w 4597199"/>
              <a:gd name="connsiteY12-26" fmla="*/ 2296096 h 4593599"/>
              <a:gd name="connsiteX13-27" fmla="*/ 0 w 4597199"/>
              <a:gd name="connsiteY13-28" fmla="*/ 1536277 h 4593599"/>
              <a:gd name="connsiteX14-29" fmla="*/ 0 w 4597199"/>
              <a:gd name="connsiteY14-30" fmla="*/ 1531200 h 4593599"/>
              <a:gd name="connsiteX15-31" fmla="*/ 761400 w 4597199"/>
              <a:gd name="connsiteY15-32" fmla="*/ 1531200 h 4593599"/>
              <a:gd name="connsiteX16-33" fmla="*/ 0 w 4597199"/>
              <a:gd name="connsiteY16-34" fmla="*/ 771381 h 4593599"/>
              <a:gd name="connsiteX17-35" fmla="*/ 0 w 4597199"/>
              <a:gd name="connsiteY17-36" fmla="*/ 766304 h 4593599"/>
              <a:gd name="connsiteX18-37" fmla="*/ 761400 w 4597199"/>
              <a:gd name="connsiteY18-38" fmla="*/ 766304 h 4593599"/>
              <a:gd name="connsiteX19-39" fmla="*/ 0 w 4597199"/>
              <a:gd name="connsiteY19-40" fmla="*/ 5086 h 4593599"/>
              <a:gd name="connsiteX20" fmla="*/ 0 w 4597199"/>
              <a:gd name="connsiteY20" fmla="*/ 0 h 4593599"/>
              <a:gd name="connsiteX0-41" fmla="*/ 0 w 4344374"/>
              <a:gd name="connsiteY0-42" fmla="*/ 0 h 4597160"/>
              <a:gd name="connsiteX1-43" fmla="*/ 4340812 w 4344374"/>
              <a:gd name="connsiteY1-44" fmla="*/ 0 h 4597160"/>
              <a:gd name="connsiteX2-45" fmla="*/ 4344374 w 4344374"/>
              <a:gd name="connsiteY2-46" fmla="*/ 4597160 h 4597160"/>
              <a:gd name="connsiteX3-47" fmla="*/ 761399 w 4344374"/>
              <a:gd name="connsiteY3-48" fmla="*/ 4593599 h 4597160"/>
              <a:gd name="connsiteX4-49" fmla="*/ 0 w 4344374"/>
              <a:gd name="connsiteY4-50" fmla="*/ 3833781 h 4597160"/>
              <a:gd name="connsiteX5-51" fmla="*/ 0 w 4344374"/>
              <a:gd name="connsiteY5-52" fmla="*/ 3828704 h 4597160"/>
              <a:gd name="connsiteX6-53" fmla="*/ 761400 w 4344374"/>
              <a:gd name="connsiteY6-54" fmla="*/ 3828704 h 4597160"/>
              <a:gd name="connsiteX7-55" fmla="*/ 0 w 4344374"/>
              <a:gd name="connsiteY7-56" fmla="*/ 3068885 h 4597160"/>
              <a:gd name="connsiteX8-57" fmla="*/ 0 w 4344374"/>
              <a:gd name="connsiteY8-58" fmla="*/ 3063809 h 4597160"/>
              <a:gd name="connsiteX9-59" fmla="*/ 761400 w 4344374"/>
              <a:gd name="connsiteY9-60" fmla="*/ 3063809 h 4597160"/>
              <a:gd name="connsiteX10-61" fmla="*/ 0 w 4344374"/>
              <a:gd name="connsiteY10-62" fmla="*/ 2301191 h 4597160"/>
              <a:gd name="connsiteX11-63" fmla="*/ 0 w 4344374"/>
              <a:gd name="connsiteY11-64" fmla="*/ 2296096 h 4597160"/>
              <a:gd name="connsiteX12-65" fmla="*/ 761400 w 4344374"/>
              <a:gd name="connsiteY12-66" fmla="*/ 2296096 h 4597160"/>
              <a:gd name="connsiteX13-67" fmla="*/ 0 w 4344374"/>
              <a:gd name="connsiteY13-68" fmla="*/ 1536277 h 4597160"/>
              <a:gd name="connsiteX14-69" fmla="*/ 0 w 4344374"/>
              <a:gd name="connsiteY14-70" fmla="*/ 1531200 h 4597160"/>
              <a:gd name="connsiteX15-71" fmla="*/ 761400 w 4344374"/>
              <a:gd name="connsiteY15-72" fmla="*/ 1531200 h 4597160"/>
              <a:gd name="connsiteX16-73" fmla="*/ 0 w 4344374"/>
              <a:gd name="connsiteY16-74" fmla="*/ 771381 h 4597160"/>
              <a:gd name="connsiteX17-75" fmla="*/ 0 w 4344374"/>
              <a:gd name="connsiteY17-76" fmla="*/ 766304 h 4597160"/>
              <a:gd name="connsiteX18-77" fmla="*/ 761400 w 4344374"/>
              <a:gd name="connsiteY18-78" fmla="*/ 766304 h 4597160"/>
              <a:gd name="connsiteX19-79" fmla="*/ 0 w 4344374"/>
              <a:gd name="connsiteY19-80" fmla="*/ 5086 h 4597160"/>
              <a:gd name="connsiteX20-81" fmla="*/ 0 w 4344374"/>
              <a:gd name="connsiteY20-82" fmla="*/ 0 h 4597160"/>
              <a:gd name="connsiteX0-83" fmla="*/ 0 w 4344374"/>
              <a:gd name="connsiteY0-84" fmla="*/ 0 h 4597160"/>
              <a:gd name="connsiteX1-85" fmla="*/ 4233984 w 4344374"/>
              <a:gd name="connsiteY1-86" fmla="*/ 0 h 4597160"/>
              <a:gd name="connsiteX2-87" fmla="*/ 4344374 w 4344374"/>
              <a:gd name="connsiteY2-88" fmla="*/ 4597160 h 4597160"/>
              <a:gd name="connsiteX3-89" fmla="*/ 761399 w 4344374"/>
              <a:gd name="connsiteY3-90" fmla="*/ 4593599 h 4597160"/>
              <a:gd name="connsiteX4-91" fmla="*/ 0 w 4344374"/>
              <a:gd name="connsiteY4-92" fmla="*/ 3833781 h 4597160"/>
              <a:gd name="connsiteX5-93" fmla="*/ 0 w 4344374"/>
              <a:gd name="connsiteY5-94" fmla="*/ 3828704 h 4597160"/>
              <a:gd name="connsiteX6-95" fmla="*/ 761400 w 4344374"/>
              <a:gd name="connsiteY6-96" fmla="*/ 3828704 h 4597160"/>
              <a:gd name="connsiteX7-97" fmla="*/ 0 w 4344374"/>
              <a:gd name="connsiteY7-98" fmla="*/ 3068885 h 4597160"/>
              <a:gd name="connsiteX8-99" fmla="*/ 0 w 4344374"/>
              <a:gd name="connsiteY8-100" fmla="*/ 3063809 h 4597160"/>
              <a:gd name="connsiteX9-101" fmla="*/ 761400 w 4344374"/>
              <a:gd name="connsiteY9-102" fmla="*/ 3063809 h 4597160"/>
              <a:gd name="connsiteX10-103" fmla="*/ 0 w 4344374"/>
              <a:gd name="connsiteY10-104" fmla="*/ 2301191 h 4597160"/>
              <a:gd name="connsiteX11-105" fmla="*/ 0 w 4344374"/>
              <a:gd name="connsiteY11-106" fmla="*/ 2296096 h 4597160"/>
              <a:gd name="connsiteX12-107" fmla="*/ 761400 w 4344374"/>
              <a:gd name="connsiteY12-108" fmla="*/ 2296096 h 4597160"/>
              <a:gd name="connsiteX13-109" fmla="*/ 0 w 4344374"/>
              <a:gd name="connsiteY13-110" fmla="*/ 1536277 h 4597160"/>
              <a:gd name="connsiteX14-111" fmla="*/ 0 w 4344374"/>
              <a:gd name="connsiteY14-112" fmla="*/ 1531200 h 4597160"/>
              <a:gd name="connsiteX15-113" fmla="*/ 761400 w 4344374"/>
              <a:gd name="connsiteY15-114" fmla="*/ 1531200 h 4597160"/>
              <a:gd name="connsiteX16-115" fmla="*/ 0 w 4344374"/>
              <a:gd name="connsiteY16-116" fmla="*/ 771381 h 4597160"/>
              <a:gd name="connsiteX17-117" fmla="*/ 0 w 4344374"/>
              <a:gd name="connsiteY17-118" fmla="*/ 766304 h 4597160"/>
              <a:gd name="connsiteX18-119" fmla="*/ 761400 w 4344374"/>
              <a:gd name="connsiteY18-120" fmla="*/ 766304 h 4597160"/>
              <a:gd name="connsiteX19-121" fmla="*/ 0 w 4344374"/>
              <a:gd name="connsiteY19-122" fmla="*/ 5086 h 4597160"/>
              <a:gd name="connsiteX20-123" fmla="*/ 0 w 4344374"/>
              <a:gd name="connsiteY20-124" fmla="*/ 0 h 4597160"/>
              <a:gd name="connsiteX0-125" fmla="*/ 0 w 4358677"/>
              <a:gd name="connsiteY0-126" fmla="*/ 0 h 4597160"/>
              <a:gd name="connsiteX1-127" fmla="*/ 4358617 w 4358677"/>
              <a:gd name="connsiteY1-128" fmla="*/ 0 h 4597160"/>
              <a:gd name="connsiteX2-129" fmla="*/ 4344374 w 4358677"/>
              <a:gd name="connsiteY2-130" fmla="*/ 4597160 h 4597160"/>
              <a:gd name="connsiteX3-131" fmla="*/ 761399 w 4358677"/>
              <a:gd name="connsiteY3-132" fmla="*/ 4593599 h 4597160"/>
              <a:gd name="connsiteX4-133" fmla="*/ 0 w 4358677"/>
              <a:gd name="connsiteY4-134" fmla="*/ 3833781 h 4597160"/>
              <a:gd name="connsiteX5-135" fmla="*/ 0 w 4358677"/>
              <a:gd name="connsiteY5-136" fmla="*/ 3828704 h 4597160"/>
              <a:gd name="connsiteX6-137" fmla="*/ 761400 w 4358677"/>
              <a:gd name="connsiteY6-138" fmla="*/ 3828704 h 4597160"/>
              <a:gd name="connsiteX7-139" fmla="*/ 0 w 4358677"/>
              <a:gd name="connsiteY7-140" fmla="*/ 3068885 h 4597160"/>
              <a:gd name="connsiteX8-141" fmla="*/ 0 w 4358677"/>
              <a:gd name="connsiteY8-142" fmla="*/ 3063809 h 4597160"/>
              <a:gd name="connsiteX9-143" fmla="*/ 761400 w 4358677"/>
              <a:gd name="connsiteY9-144" fmla="*/ 3063809 h 4597160"/>
              <a:gd name="connsiteX10-145" fmla="*/ 0 w 4358677"/>
              <a:gd name="connsiteY10-146" fmla="*/ 2301191 h 4597160"/>
              <a:gd name="connsiteX11-147" fmla="*/ 0 w 4358677"/>
              <a:gd name="connsiteY11-148" fmla="*/ 2296096 h 4597160"/>
              <a:gd name="connsiteX12-149" fmla="*/ 761400 w 4358677"/>
              <a:gd name="connsiteY12-150" fmla="*/ 2296096 h 4597160"/>
              <a:gd name="connsiteX13-151" fmla="*/ 0 w 4358677"/>
              <a:gd name="connsiteY13-152" fmla="*/ 1536277 h 4597160"/>
              <a:gd name="connsiteX14-153" fmla="*/ 0 w 4358677"/>
              <a:gd name="connsiteY14-154" fmla="*/ 1531200 h 4597160"/>
              <a:gd name="connsiteX15-155" fmla="*/ 761400 w 4358677"/>
              <a:gd name="connsiteY15-156" fmla="*/ 1531200 h 4597160"/>
              <a:gd name="connsiteX16-157" fmla="*/ 0 w 4358677"/>
              <a:gd name="connsiteY16-158" fmla="*/ 771381 h 4597160"/>
              <a:gd name="connsiteX17-159" fmla="*/ 0 w 4358677"/>
              <a:gd name="connsiteY17-160" fmla="*/ 766304 h 4597160"/>
              <a:gd name="connsiteX18-161" fmla="*/ 761400 w 4358677"/>
              <a:gd name="connsiteY18-162" fmla="*/ 766304 h 4597160"/>
              <a:gd name="connsiteX19-163" fmla="*/ 0 w 4358677"/>
              <a:gd name="connsiteY19-164" fmla="*/ 5086 h 4597160"/>
              <a:gd name="connsiteX20-165" fmla="*/ 0 w 4358677"/>
              <a:gd name="connsiteY20-166" fmla="*/ 0 h 4597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81" y="connsiteY20-82"/>
              </a:cxn>
            </a:cxnLst>
            <a:rect l="l" t="t" r="r" b="b"/>
            <a:pathLst>
              <a:path w="4358677" h="4597160">
                <a:moveTo>
                  <a:pt x="0" y="0"/>
                </a:moveTo>
                <a:lnTo>
                  <a:pt x="4358617" y="0"/>
                </a:lnTo>
                <a:cubicBezTo>
                  <a:pt x="4359804" y="1532387"/>
                  <a:pt x="4343187" y="3064773"/>
                  <a:pt x="4344374" y="4597160"/>
                </a:cubicBezTo>
                <a:lnTo>
                  <a:pt x="761399" y="4593599"/>
                </a:lnTo>
                <a:lnTo>
                  <a:pt x="0" y="3833781"/>
                </a:lnTo>
                <a:lnTo>
                  <a:pt x="0" y="3828704"/>
                </a:lnTo>
                <a:lnTo>
                  <a:pt x="761400" y="3828704"/>
                </a:lnTo>
                <a:lnTo>
                  <a:pt x="0" y="3068885"/>
                </a:lnTo>
                <a:lnTo>
                  <a:pt x="0" y="3063809"/>
                </a:lnTo>
                <a:lnTo>
                  <a:pt x="761400" y="3063809"/>
                </a:lnTo>
                <a:lnTo>
                  <a:pt x="0" y="2301191"/>
                </a:lnTo>
                <a:lnTo>
                  <a:pt x="0" y="2296096"/>
                </a:lnTo>
                <a:lnTo>
                  <a:pt x="761400" y="2296096"/>
                </a:lnTo>
                <a:lnTo>
                  <a:pt x="0" y="1536277"/>
                </a:lnTo>
                <a:lnTo>
                  <a:pt x="0" y="1531200"/>
                </a:lnTo>
                <a:lnTo>
                  <a:pt x="761400" y="1531200"/>
                </a:lnTo>
                <a:lnTo>
                  <a:pt x="0" y="771381"/>
                </a:lnTo>
                <a:lnTo>
                  <a:pt x="0" y="766304"/>
                </a:lnTo>
                <a:lnTo>
                  <a:pt x="761400" y="766304"/>
                </a:lnTo>
                <a:lnTo>
                  <a:pt x="0" y="5086"/>
                </a:lnTo>
                <a:lnTo>
                  <a:pt x="0" y="0"/>
                </a:lnTo>
                <a:close/>
              </a:path>
            </a:pathLst>
          </a:custGeom>
          <a:solidFill>
            <a:schemeClr val="bg2">
              <a:lumMod val="90000"/>
            </a:schemeClr>
          </a:solidFill>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325079" cy="2387600"/>
          </a:xfrm>
        </p:spPr>
        <p:txBody>
          <a:bodyPr anchor="t" anchorCtr="0"/>
          <a:lstStyle>
            <a:lvl1pPr algn="l">
              <a:lnSpc>
                <a:spcPts val="5800"/>
              </a:lnSpc>
              <a:defRPr sz="560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325079"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bg1"/>
                </a:solidFill>
              </a:defRPr>
            </a:lvl1pPr>
          </a:lstStyle>
          <a:p>
            <a:fld id="{A92A6CD6-AEE7-4DAB-901D-E8FCAE16BD68}"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showMasterSp="0" userDrawn="1">
  <p:cSld name="BLUE-PHOTO-3_TitleSlide">
    <p:bg>
      <p:bgPr>
        <a:solidFill>
          <a:schemeClr val="accent1"/>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6477038" y="0"/>
            <a:ext cx="5714962" cy="6858000"/>
          </a:xfrm>
          <a:custGeom>
            <a:avLst/>
            <a:gdLst>
              <a:gd name="connsiteX0" fmla="*/ 0 w 6091200"/>
              <a:gd name="connsiteY0" fmla="*/ 0 h 6858000"/>
              <a:gd name="connsiteX1" fmla="*/ 6091200 w 6091200"/>
              <a:gd name="connsiteY1" fmla="*/ 0 h 6858000"/>
              <a:gd name="connsiteX2" fmla="*/ 6091200 w 6091200"/>
              <a:gd name="connsiteY2" fmla="*/ 6858000 h 6858000"/>
              <a:gd name="connsiteX3" fmla="*/ 2286000 w 6091200"/>
              <a:gd name="connsiteY3" fmla="*/ 6858000 h 6858000"/>
              <a:gd name="connsiteX4" fmla="*/ 2286000 w 6091200"/>
              <a:gd name="connsiteY4" fmla="*/ 3429000 h 6858000"/>
              <a:gd name="connsiteX5" fmla="*/ 0 w 6091200"/>
              <a:gd name="connsiteY5" fmla="*/ 3429000 h 6858000"/>
              <a:gd name="connsiteX0-1" fmla="*/ 0 w 6091200"/>
              <a:gd name="connsiteY0-2" fmla="*/ 0 h 6858000"/>
              <a:gd name="connsiteX1-3" fmla="*/ 5714962 w 6091200"/>
              <a:gd name="connsiteY1-4" fmla="*/ 0 h 6858000"/>
              <a:gd name="connsiteX2-5" fmla="*/ 6091200 w 6091200"/>
              <a:gd name="connsiteY2-6" fmla="*/ 6858000 h 6858000"/>
              <a:gd name="connsiteX3-7" fmla="*/ 2286000 w 6091200"/>
              <a:gd name="connsiteY3-8" fmla="*/ 6858000 h 6858000"/>
              <a:gd name="connsiteX4-9" fmla="*/ 2286000 w 6091200"/>
              <a:gd name="connsiteY4-10" fmla="*/ 3429000 h 6858000"/>
              <a:gd name="connsiteX5-11" fmla="*/ 0 w 6091200"/>
              <a:gd name="connsiteY5-12" fmla="*/ 3429000 h 6858000"/>
              <a:gd name="connsiteX6" fmla="*/ 0 w 6091200"/>
              <a:gd name="connsiteY6" fmla="*/ 0 h 6858000"/>
              <a:gd name="connsiteX0-13" fmla="*/ 0 w 5714962"/>
              <a:gd name="connsiteY0-14" fmla="*/ 0 h 6858000"/>
              <a:gd name="connsiteX1-15" fmla="*/ 5714962 w 5714962"/>
              <a:gd name="connsiteY1-16" fmla="*/ 0 h 6858000"/>
              <a:gd name="connsiteX2-17" fmla="*/ 5705438 w 5714962"/>
              <a:gd name="connsiteY2-18" fmla="*/ 6858000 h 6858000"/>
              <a:gd name="connsiteX3-19" fmla="*/ 2286000 w 5714962"/>
              <a:gd name="connsiteY3-20" fmla="*/ 6858000 h 6858000"/>
              <a:gd name="connsiteX4-21" fmla="*/ 2286000 w 5714962"/>
              <a:gd name="connsiteY4-22" fmla="*/ 3429000 h 6858000"/>
              <a:gd name="connsiteX5-23" fmla="*/ 0 w 5714962"/>
              <a:gd name="connsiteY5-24" fmla="*/ 3429000 h 6858000"/>
              <a:gd name="connsiteX6-25" fmla="*/ 0 w 5714962"/>
              <a:gd name="connsiteY6-26"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25" y="connsiteY6-26"/>
              </a:cxn>
            </a:cxnLst>
            <a:rect l="l" t="t" r="r" b="b"/>
            <a:pathLst>
              <a:path w="5714962" h="6858000">
                <a:moveTo>
                  <a:pt x="0" y="0"/>
                </a:moveTo>
                <a:lnTo>
                  <a:pt x="5714962" y="0"/>
                </a:lnTo>
                <a:cubicBezTo>
                  <a:pt x="5711787" y="2286000"/>
                  <a:pt x="5708613" y="4572000"/>
                  <a:pt x="5705438" y="6858000"/>
                </a:cubicBezTo>
                <a:lnTo>
                  <a:pt x="2286000" y="6858000"/>
                </a:lnTo>
                <a:lnTo>
                  <a:pt x="2286000" y="3429000"/>
                </a:lnTo>
                <a:lnTo>
                  <a:pt x="0" y="3429000"/>
                </a:lnTo>
                <a:lnTo>
                  <a:pt x="0" y="0"/>
                </a:lnTo>
                <a:close/>
              </a:path>
            </a:pathLst>
          </a:custGeom>
          <a:solidFill>
            <a:schemeClr val="bg2">
              <a:lumMod val="90000"/>
            </a:schemeClr>
          </a:solidFill>
          <a:ln>
            <a:noFill/>
          </a:ln>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bg1"/>
                </a:solidFill>
              </a:defRPr>
            </a:lvl1pPr>
          </a:lstStyle>
          <a:p>
            <a:fld id="{CC85CB51-89C6-41DB-9D8D-B9BEE1163975}"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showMasterSp="0" userDrawn="1">
  <p:cSld name="WHITE_Photo+BigQuote-4">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hasCustomPrompt="1"/>
          </p:nvPr>
        </p:nvSpPr>
        <p:spPr>
          <a:xfrm>
            <a:off x="381000" y="365125"/>
            <a:ext cx="11429324" cy="609398"/>
          </a:xfrm>
        </p:spPr>
        <p:txBody>
          <a:bodyPr/>
          <a:lstStyle>
            <a:lvl1pPr>
              <a:defRPr sz="5400">
                <a:solidFill>
                  <a:schemeClr val="tx1"/>
                </a:solidFill>
              </a:defRPr>
            </a:lvl1pPr>
          </a:lstStyle>
          <a:p>
            <a:r>
              <a:rPr lang="en-US" dirty="0"/>
              <a:t>Click to edit big quote style</a:t>
            </a:r>
            <a:endParaRPr lang="en-US" dirty="0"/>
          </a:p>
        </p:txBody>
      </p:sp>
      <p:sp>
        <p:nvSpPr>
          <p:cNvPr id="3" name="Date Placeholder 2"/>
          <p:cNvSpPr>
            <a:spLocks noGrp="1"/>
          </p:cNvSpPr>
          <p:nvPr>
            <p:ph type="dt" sz="half" idx="10"/>
          </p:nvPr>
        </p:nvSpPr>
        <p:spPr/>
        <p:txBody>
          <a:bodyPr/>
          <a:lstStyle>
            <a:lvl1pPr>
              <a:defRPr>
                <a:solidFill>
                  <a:schemeClr val="accent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accent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showMasterSp="0" userDrawn="1">
  <p:cSld name="BLUE-PHOTO-4_TitleSlide">
    <p:bg>
      <p:bgPr>
        <a:solidFill>
          <a:schemeClr val="accent1"/>
        </a:solidFill>
        <a:effectLst/>
      </p:bgPr>
    </p:bg>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4619057" y="0"/>
            <a:ext cx="6849789" cy="6858000"/>
          </a:xfrm>
          <a:custGeom>
            <a:avLst/>
            <a:gdLst>
              <a:gd name="connsiteX0" fmla="*/ 3424894 w 6849789"/>
              <a:gd name="connsiteY0" fmla="*/ 0 h 6858000"/>
              <a:gd name="connsiteX1" fmla="*/ 6849789 w 6849789"/>
              <a:gd name="connsiteY1" fmla="*/ 3429000 h 6858000"/>
              <a:gd name="connsiteX2" fmla="*/ 3424894 w 6849789"/>
              <a:gd name="connsiteY2" fmla="*/ 6858000 h 6858000"/>
              <a:gd name="connsiteX3" fmla="*/ 4456 w 6849789"/>
              <a:gd name="connsiteY3" fmla="*/ 3605456 h 6858000"/>
              <a:gd name="connsiteX4" fmla="*/ 0 w 6849789"/>
              <a:gd name="connsiteY4" fmla="*/ 3429041 h 6858000"/>
              <a:gd name="connsiteX5" fmla="*/ 0 w 6849789"/>
              <a:gd name="connsiteY5" fmla="*/ 3428960 h 6858000"/>
              <a:gd name="connsiteX6" fmla="*/ 4456 w 6849789"/>
              <a:gd name="connsiteY6" fmla="*/ 3252544 h 6858000"/>
              <a:gd name="connsiteX7" fmla="*/ 3424894 w 6849789"/>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9789" h="6858000">
                <a:moveTo>
                  <a:pt x="3424894" y="0"/>
                </a:moveTo>
                <a:cubicBezTo>
                  <a:pt x="5316411" y="0"/>
                  <a:pt x="6849789" y="1535216"/>
                  <a:pt x="6849789" y="3429000"/>
                </a:cubicBezTo>
                <a:cubicBezTo>
                  <a:pt x="6849789" y="5322784"/>
                  <a:pt x="5316411" y="6858000"/>
                  <a:pt x="3424894" y="6858000"/>
                </a:cubicBezTo>
                <a:cubicBezTo>
                  <a:pt x="1592487" y="6858000"/>
                  <a:pt x="96185" y="5417236"/>
                  <a:pt x="4456" y="3605456"/>
                </a:cubicBezTo>
                <a:lnTo>
                  <a:pt x="0" y="3429041"/>
                </a:lnTo>
                <a:lnTo>
                  <a:pt x="0" y="3428960"/>
                </a:lnTo>
                <a:lnTo>
                  <a:pt x="4456" y="3252544"/>
                </a:lnTo>
                <a:cubicBezTo>
                  <a:pt x="96185" y="1440764"/>
                  <a:pt x="1592487" y="0"/>
                  <a:pt x="3424894" y="0"/>
                </a:cubicBez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4238057" cy="2387600"/>
          </a:xfrm>
        </p:spPr>
        <p:txBody>
          <a:bodyPr anchor="t" anchorCtr="0"/>
          <a:lstStyle>
            <a:lvl1pPr algn="l">
              <a:lnSpc>
                <a:spcPts val="5800"/>
              </a:lnSpc>
              <a:defRPr sz="560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4238057"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8" name="Date Placeholder 7"/>
          <p:cNvSpPr>
            <a:spLocks noGrp="1"/>
          </p:cNvSpPr>
          <p:nvPr>
            <p:ph type="dt" sz="half" idx="14"/>
          </p:nvPr>
        </p:nvSpPr>
        <p:spPr>
          <a:xfrm>
            <a:off x="381000" y="6162324"/>
            <a:ext cx="2743200" cy="365125"/>
          </a:xfrm>
        </p:spPr>
        <p:txBody>
          <a:bodyPr/>
          <a:lstStyle>
            <a:lvl1pPr>
              <a:defRPr>
                <a:solidFill>
                  <a:schemeClr val="bg1"/>
                </a:solidFill>
              </a:defRPr>
            </a:lvl1pPr>
          </a:lstStyle>
          <a:p>
            <a:fld id="{D8F5EBA1-C1C2-4F6F-970D-CFE4A81E1DB0}" type="datetime3">
              <a:rPr lang="en-US" smtClean="0"/>
            </a:fld>
            <a:endParaRPr lang="en-US" dirty="0"/>
          </a:p>
        </p:txBody>
      </p:sp>
    </p:spTree>
  </p:cSld>
  <p:clrMapOvr>
    <a:masterClrMapping/>
  </p:clrMapOvr>
  <p:transition>
    <p:fade/>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showMasterSp="0" userDrawn="1">
  <p:cSld name="LIGHT-PHOTO_TitleSlid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0" y="0"/>
            <a:ext cx="121920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52197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219700"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8" name="Date Placeholder 7"/>
          <p:cNvSpPr>
            <a:spLocks noGrp="1"/>
          </p:cNvSpPr>
          <p:nvPr>
            <p:ph type="dt" sz="half" idx="14"/>
          </p:nvPr>
        </p:nvSpPr>
        <p:spPr/>
        <p:txBody>
          <a:bodyPr/>
          <a:lstStyle>
            <a:lvl1pPr>
              <a:defRPr>
                <a:solidFill>
                  <a:schemeClr val="accent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accent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showMasterSp="0" userDrawn="1">
  <p:cSld name="DARK-PHOTO_TitleSlide">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0" y="0"/>
            <a:ext cx="121920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5221224" cy="2387600"/>
          </a:xfrm>
        </p:spPr>
        <p:txBody>
          <a:bodyPr anchor="t" anchorCtr="0"/>
          <a:lstStyle>
            <a:lvl1pPr algn="l">
              <a:lnSpc>
                <a:spcPts val="5800"/>
              </a:lnSpc>
              <a:defRPr sz="560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221224"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bg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bg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showMasterSp="0" userDrawn="1">
  <p:cSld name="LIGHT-PHOTO-2_TitleSlide">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0" y="0"/>
            <a:ext cx="121920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5221224" cy="2387600"/>
          </a:xfrm>
        </p:spPr>
        <p:txBody>
          <a:bodyPr anchor="t" anchorCtr="0"/>
          <a:lstStyle>
            <a:lvl1pPr algn="l">
              <a:lnSpc>
                <a:spcPts val="5800"/>
              </a:lnSpc>
              <a:defRPr sz="5600">
                <a:solidFill>
                  <a:schemeClr val="tx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221224"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tx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tx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showMasterSp="0" userDrawn="1">
  <p:cSld name="DARK-PHOTO-2_TitleSlide">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0" y="0"/>
            <a:ext cx="121920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5221224" cy="2387600"/>
          </a:xfrm>
        </p:spPr>
        <p:txBody>
          <a:bodyPr anchor="t" anchorCtr="0"/>
          <a:lstStyle>
            <a:lvl1pPr algn="l">
              <a:lnSpc>
                <a:spcPts val="5800"/>
              </a:lnSpc>
              <a:defRPr sz="5600">
                <a:solidFill>
                  <a:schemeClr val="accent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221224"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bg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bg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Click to edit title style</a:t>
            </a:r>
            <a:endParaRPr lang="en-US" dirty="0"/>
          </a:p>
        </p:txBody>
      </p:sp>
      <p:sp>
        <p:nvSpPr>
          <p:cNvPr id="4" name="Date Placeholder 3"/>
          <p:cNvSpPr>
            <a:spLocks noGrp="1"/>
          </p:cNvSpPr>
          <p:nvPr>
            <p:ph type="dt" sz="half" idx="10"/>
          </p:nvPr>
        </p:nvSpPr>
        <p:spPr>
          <a:xfrm>
            <a:off x="-1947600" y="6285600"/>
            <a:ext cx="871122" cy="288000"/>
          </a:xfrm>
          <a:prstGeom prst="rect">
            <a:avLst/>
          </a:prstGeom>
        </p:spPr>
        <p:txBody>
          <a:bodyPr/>
          <a:lstStyle/>
          <a:p>
            <a:fld id="{4662E3C5-6C5C-B64A-8608-EE5898873FAE}" type="datetimeFigureOut">
              <a:rPr lang="en-US" smtClean="0"/>
            </a:fld>
            <a:endParaRPr lang="en-US"/>
          </a:p>
        </p:txBody>
      </p:sp>
      <p:sp>
        <p:nvSpPr>
          <p:cNvPr id="5" name="Footer Placeholder 4"/>
          <p:cNvSpPr>
            <a:spLocks noGrp="1"/>
          </p:cNvSpPr>
          <p:nvPr>
            <p:ph type="ftr" sz="quarter" idx="11"/>
          </p:nvPr>
        </p:nvSpPr>
        <p:spPr>
          <a:xfrm>
            <a:off x="-917474" y="6285600"/>
            <a:ext cx="720000" cy="288000"/>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618B75B-45BB-9C4B-9E16-0D1DF46F8DB3}" type="slidenum">
              <a:rPr lang="en-US" smtClean="0"/>
            </a:fld>
            <a:endParaRPr lang="en-US" dirty="0"/>
          </a:p>
        </p:txBody>
      </p:sp>
      <p:sp>
        <p:nvSpPr>
          <p:cNvPr id="8" name="Content Placeholder 7"/>
          <p:cNvSpPr>
            <a:spLocks noGrp="1"/>
          </p:cNvSpPr>
          <p:nvPr>
            <p:ph sz="quarter" idx="13"/>
          </p:nvPr>
        </p:nvSpPr>
        <p:spPr>
          <a:xfrm>
            <a:off x="387625" y="1476000"/>
            <a:ext cx="11412000" cy="4248000"/>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dirty="0"/>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WHITE_Photo+BigQuote+Text-1">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2370015"/>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8" name="Content Placeholder 2"/>
          <p:cNvSpPr>
            <a:spLocks noGrp="1"/>
          </p:cNvSpPr>
          <p:nvPr>
            <p:ph sz="half" idx="1"/>
          </p:nvPr>
        </p:nvSpPr>
        <p:spPr>
          <a:xfrm>
            <a:off x="381676" y="3149600"/>
            <a:ext cx="4735916" cy="2603499"/>
          </a:xfrm>
        </p:spPr>
        <p:txBody>
          <a:bodyPr/>
          <a:lstStyle>
            <a:lvl1pPr>
              <a:defRPr sz="2400"/>
            </a:lvl1pPr>
            <a:lvl2pPr>
              <a:defRPr sz="2000"/>
            </a:lvl2pPr>
            <a:lvl3pPr>
              <a:defRPr sz="2000"/>
            </a:lvl3pPr>
            <a:lvl4pPr>
              <a:defRPr sz="2000"/>
            </a:lvl4pPr>
            <a:lvl5pPr>
              <a:defRPr sz="2000">
                <a:solidFill>
                  <a:schemeClr val="accent1"/>
                </a:solidFill>
              </a:defRPr>
            </a:lvl5pPr>
            <a:lvl6pPr>
              <a:defRPr sz="2000">
                <a:solidFill>
                  <a:schemeClr val="accent1"/>
                </a:solidFill>
              </a:defRPr>
            </a:lvl6pPr>
            <a:lvl7pPr>
              <a:defRPr sz="2000">
                <a:solidFill>
                  <a:schemeClr val="accent1"/>
                </a:solidFill>
              </a:defRPr>
            </a:lvl7pPr>
            <a:lvl8pPr>
              <a:defRPr sz="2000">
                <a:solidFill>
                  <a:schemeClr val="accent1"/>
                </a:solidFill>
              </a:defRPr>
            </a:lvl8pPr>
            <a:lvl9pPr>
              <a:defRPr sz="2000">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WHITE_Photo+BigQuote+Text-2">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0FF5031E-D43A-4B97-B564-0E8D7B5881E7}"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9" name="Content Placeholder 2"/>
          <p:cNvSpPr>
            <a:spLocks noGrp="1"/>
          </p:cNvSpPr>
          <p:nvPr>
            <p:ph sz="half" idx="1"/>
          </p:nvPr>
        </p:nvSpPr>
        <p:spPr>
          <a:xfrm>
            <a:off x="6286500" y="3149600"/>
            <a:ext cx="5524500" cy="2603499"/>
          </a:xfrm>
        </p:spPr>
        <p:txBody>
          <a:bodyPr/>
          <a:lstStyle>
            <a:lvl1pPr>
              <a:defRPr sz="2400"/>
            </a:lvl1pPr>
            <a:lvl2pPr>
              <a:defRPr sz="2000"/>
            </a:lvl2pPr>
            <a:lvl3pPr>
              <a:defRPr sz="2000"/>
            </a:lvl3pPr>
            <a:lvl4pPr>
              <a:defRPr sz="2000"/>
            </a:lvl4pPr>
            <a:lvl5pPr>
              <a:defRPr sz="2000">
                <a:solidFill>
                  <a:schemeClr val="accent1"/>
                </a:solidFill>
              </a:defRPr>
            </a:lvl5pPr>
            <a:lvl6pPr>
              <a:defRPr sz="2000">
                <a:solidFill>
                  <a:schemeClr val="accent1"/>
                </a:solidFill>
              </a:defRPr>
            </a:lvl6pPr>
            <a:lvl7pPr>
              <a:defRPr sz="2000">
                <a:solidFill>
                  <a:schemeClr val="accent1"/>
                </a:solidFill>
              </a:defRPr>
            </a:lvl7pPr>
            <a:lvl8pPr>
              <a:defRPr sz="2000">
                <a:solidFill>
                  <a:schemeClr val="accent1"/>
                </a:solidFill>
              </a:defRPr>
            </a:lvl8pPr>
            <a:lvl9pPr>
              <a:defRPr sz="2000">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WHITE_TextSlide_1-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Date Placeholder 3"/>
          <p:cNvSpPr>
            <a:spLocks noGrp="1"/>
          </p:cNvSpPr>
          <p:nvPr>
            <p:ph type="dt" sz="half" idx="10"/>
          </p:nvPr>
        </p:nvSpPr>
        <p:spPr/>
        <p:txBody>
          <a:bodyPr/>
          <a:lstStyle>
            <a:lvl1pPr>
              <a:defRPr>
                <a:solidFill>
                  <a:schemeClr val="accent1"/>
                </a:solidFill>
              </a:defRPr>
            </a:lvl1pPr>
          </a:lstStyle>
          <a:p>
            <a:fld id="{198937FE-5C9B-40C9-8C55-48EB04CA346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WHITE_Title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a:p>
        </p:txBody>
      </p:sp>
      <p:sp>
        <p:nvSpPr>
          <p:cNvPr id="3" name="Date Placeholder 2"/>
          <p:cNvSpPr>
            <a:spLocks noGrp="1"/>
          </p:cNvSpPr>
          <p:nvPr>
            <p:ph type="dt" sz="half" idx="10"/>
          </p:nvPr>
        </p:nvSpPr>
        <p:spPr/>
        <p:txBody>
          <a:bodyPr/>
          <a:lstStyle>
            <a:lvl1pPr>
              <a:defRPr>
                <a:solidFill>
                  <a:schemeClr val="accent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accent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6"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WHITE_Blank">
    <p:spTree>
      <p:nvGrpSpPr>
        <p:cNvPr id="1" name=""/>
        <p:cNvGrpSpPr/>
        <p:nvPr/>
      </p:nvGrpSpPr>
      <p:grpSpPr>
        <a:xfrm>
          <a:off x="0" y="0"/>
          <a:ext cx="0" cy="0"/>
          <a:chOff x="0" y="0"/>
          <a:chExt cx="0" cy="0"/>
        </a:xfrm>
      </p:grpSpPr>
      <p:sp>
        <p:nvSpPr>
          <p:cNvPr id="5"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6" name="Date Placeholder 5"/>
          <p:cNvSpPr>
            <a:spLocks noGrp="1"/>
          </p:cNvSpPr>
          <p:nvPr>
            <p:ph type="dt" sz="half" idx="10"/>
          </p:nvPr>
        </p:nvSpPr>
        <p:spPr/>
        <p:txBody>
          <a:bodyPr/>
          <a:lstStyle>
            <a:lvl1pPr>
              <a:defRPr>
                <a:solidFill>
                  <a:schemeClr val="accent1"/>
                </a:solidFill>
              </a:defRPr>
            </a:lvl1pPr>
          </a:lstStyle>
          <a:p>
            <a:fld id="{D8F5EBA1-C1C2-4F6F-970D-CFE4A81E1DB0}" type="datetime3">
              <a:rPr lang="en-US" smtClean="0"/>
            </a:fld>
            <a:endParaRPr lang="en-US" dirty="0"/>
          </a:p>
        </p:txBody>
      </p:sp>
      <p:sp>
        <p:nvSpPr>
          <p:cNvPr id="7" name="Footer Placeholder 6"/>
          <p:cNvSpPr>
            <a:spLocks noGrp="1"/>
          </p:cNvSpPr>
          <p:nvPr>
            <p:ph type="ftr" sz="quarter" idx="11"/>
          </p:nvPr>
        </p:nvSpPr>
        <p:spPr/>
        <p:txBody>
          <a:bodyPr/>
          <a:lstStyle>
            <a:lvl1pPr>
              <a:defRPr>
                <a:solidFill>
                  <a:schemeClr val="accent1"/>
                </a:solidFill>
              </a:defRPr>
            </a:lvl1pPr>
          </a:lstStyle>
          <a:p>
            <a:endParaRPr lang="en-US" dirty="0"/>
          </a:p>
        </p:txBody>
      </p:sp>
      <p:sp>
        <p:nvSpPr>
          <p:cNvPr id="8" name="Slide Number Placeholder 7"/>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HITE_Info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lvl1pPr>
              <a:defRPr>
                <a:solidFill>
                  <a:schemeClr val="accent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accent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Picture Placeholder 6"/>
          <p:cNvSpPr>
            <a:spLocks noGrp="1"/>
          </p:cNvSpPr>
          <p:nvPr>
            <p:ph type="pic" sz="quarter" idx="13"/>
          </p:nvPr>
        </p:nvSpPr>
        <p:spPr>
          <a:xfrm>
            <a:off x="2441448" y="979883"/>
            <a:ext cx="2441448" cy="2441448"/>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9" name="Text Placeholder 8"/>
          <p:cNvSpPr>
            <a:spLocks noGrp="1"/>
          </p:cNvSpPr>
          <p:nvPr>
            <p:ph type="body" sz="quarter" idx="14" hasCustomPrompt="1"/>
          </p:nvPr>
        </p:nvSpPr>
        <p:spPr>
          <a:xfrm>
            <a:off x="0" y="980686"/>
            <a:ext cx="2441448" cy="1216152"/>
          </a:xfrm>
          <a:solidFill>
            <a:schemeClr val="accent1"/>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10" name="Text Placeholder 8"/>
          <p:cNvSpPr>
            <a:spLocks noGrp="1"/>
          </p:cNvSpPr>
          <p:nvPr>
            <p:ph type="body" sz="quarter" idx="15" hasCustomPrompt="1"/>
          </p:nvPr>
        </p:nvSpPr>
        <p:spPr>
          <a:xfrm>
            <a:off x="0" y="2175845"/>
            <a:ext cx="2441448" cy="1245485"/>
          </a:xfrm>
          <a:solidFill>
            <a:schemeClr val="accent1"/>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11" name="Picture Placeholder 6"/>
          <p:cNvSpPr>
            <a:spLocks noGrp="1"/>
          </p:cNvSpPr>
          <p:nvPr>
            <p:ph type="pic" sz="quarter" idx="16"/>
          </p:nvPr>
        </p:nvSpPr>
        <p:spPr>
          <a:xfrm>
            <a:off x="7309104" y="979883"/>
            <a:ext cx="2441448" cy="2441448"/>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12" name="Text Placeholder 8"/>
          <p:cNvSpPr>
            <a:spLocks noGrp="1"/>
          </p:cNvSpPr>
          <p:nvPr>
            <p:ph type="body" sz="quarter" idx="17" hasCustomPrompt="1"/>
          </p:nvPr>
        </p:nvSpPr>
        <p:spPr>
          <a:xfrm>
            <a:off x="4873752" y="980686"/>
            <a:ext cx="2441448" cy="1216152"/>
          </a:xfrm>
          <a:solidFill>
            <a:schemeClr val="bg2"/>
          </a:solidFill>
        </p:spPr>
        <p:txBody>
          <a:bodyPr lIns="91440" rIns="91440" anchor="b" anchorCtr="0"/>
          <a:lstStyle>
            <a:lvl1pPr algn="ctr">
              <a:spcBef>
                <a:spcPts val="0"/>
              </a:spcBef>
              <a:defRPr sz="6600">
                <a:solidFill>
                  <a:schemeClr val="accent1"/>
                </a:solidFill>
              </a:defRPr>
            </a:lvl1pPr>
          </a:lstStyle>
          <a:p>
            <a:pPr lvl="0"/>
            <a:r>
              <a:rPr lang="en-US" dirty="0"/>
              <a:t>XX #</a:t>
            </a:r>
            <a:endParaRPr lang="en-US" dirty="0"/>
          </a:p>
        </p:txBody>
      </p:sp>
      <p:sp>
        <p:nvSpPr>
          <p:cNvPr id="13" name="Text Placeholder 8"/>
          <p:cNvSpPr>
            <a:spLocks noGrp="1"/>
          </p:cNvSpPr>
          <p:nvPr>
            <p:ph type="body" sz="quarter" idx="18" hasCustomPrompt="1"/>
          </p:nvPr>
        </p:nvSpPr>
        <p:spPr>
          <a:xfrm>
            <a:off x="4873752" y="2175845"/>
            <a:ext cx="2441448" cy="1245485"/>
          </a:xfrm>
          <a:solidFill>
            <a:schemeClr val="bg2"/>
          </a:solidFill>
        </p:spPr>
        <p:txBody>
          <a:bodyPr lIns="91440" rIns="91440" anchor="t" anchorCtr="0"/>
          <a:lstStyle>
            <a:lvl1pPr algn="ctr">
              <a:spcBef>
                <a:spcPts val="0"/>
              </a:spcBef>
              <a:defRPr sz="2400">
                <a:solidFill>
                  <a:schemeClr val="accent1"/>
                </a:solidFill>
                <a:latin typeface="+mj-lt"/>
              </a:defRPr>
            </a:lvl1pPr>
          </a:lstStyle>
          <a:p>
            <a:pPr lvl="0"/>
            <a:r>
              <a:rPr lang="en-US" dirty="0"/>
              <a:t>Description text</a:t>
            </a:r>
            <a:endParaRPr lang="en-US" dirty="0"/>
          </a:p>
        </p:txBody>
      </p:sp>
      <p:sp>
        <p:nvSpPr>
          <p:cNvPr id="14" name="Text Placeholder 8"/>
          <p:cNvSpPr>
            <a:spLocks noGrp="1"/>
          </p:cNvSpPr>
          <p:nvPr>
            <p:ph type="body" sz="quarter" idx="19" hasCustomPrompt="1"/>
          </p:nvPr>
        </p:nvSpPr>
        <p:spPr>
          <a:xfrm>
            <a:off x="9750552" y="980686"/>
            <a:ext cx="2441448" cy="1216152"/>
          </a:xfrm>
          <a:solidFill>
            <a:schemeClr val="accent2"/>
          </a:solidFill>
        </p:spPr>
        <p:txBody>
          <a:bodyPr lIns="91440" rIns="91440" anchor="b" anchorCtr="0"/>
          <a:lstStyle>
            <a:lvl1pPr algn="ctr">
              <a:spcBef>
                <a:spcPts val="0"/>
              </a:spcBef>
              <a:defRPr sz="6600">
                <a:solidFill>
                  <a:schemeClr val="tx1"/>
                </a:solidFill>
              </a:defRPr>
            </a:lvl1pPr>
          </a:lstStyle>
          <a:p>
            <a:pPr lvl="0"/>
            <a:r>
              <a:rPr lang="en-US" dirty="0"/>
              <a:t>XX #</a:t>
            </a:r>
            <a:endParaRPr lang="en-US" dirty="0"/>
          </a:p>
        </p:txBody>
      </p:sp>
      <p:sp>
        <p:nvSpPr>
          <p:cNvPr id="15" name="Text Placeholder 8"/>
          <p:cNvSpPr>
            <a:spLocks noGrp="1"/>
          </p:cNvSpPr>
          <p:nvPr>
            <p:ph type="body" sz="quarter" idx="20" hasCustomPrompt="1"/>
          </p:nvPr>
        </p:nvSpPr>
        <p:spPr>
          <a:xfrm>
            <a:off x="9750552" y="2175845"/>
            <a:ext cx="2441448" cy="1245485"/>
          </a:xfrm>
          <a:solidFill>
            <a:schemeClr val="accent2"/>
          </a:solidFill>
        </p:spPr>
        <p:txBody>
          <a:bodyPr lIns="91440" rIns="91440" anchor="t" anchorCtr="0"/>
          <a:lstStyle>
            <a:lvl1pPr algn="ctr">
              <a:spcBef>
                <a:spcPts val="0"/>
              </a:spcBef>
              <a:defRPr sz="2400">
                <a:solidFill>
                  <a:schemeClr val="tx1"/>
                </a:solidFill>
                <a:latin typeface="+mj-lt"/>
              </a:defRPr>
            </a:lvl1pPr>
          </a:lstStyle>
          <a:p>
            <a:pPr lvl="0"/>
            <a:r>
              <a:rPr lang="en-US" dirty="0"/>
              <a:t>Description text</a:t>
            </a:r>
            <a:endParaRPr lang="en-US" dirty="0"/>
          </a:p>
        </p:txBody>
      </p:sp>
      <p:sp>
        <p:nvSpPr>
          <p:cNvPr id="16" name="Picture Placeholder 6"/>
          <p:cNvSpPr>
            <a:spLocks noGrp="1"/>
          </p:cNvSpPr>
          <p:nvPr>
            <p:ph type="pic" sz="quarter" idx="21"/>
          </p:nvPr>
        </p:nvSpPr>
        <p:spPr>
          <a:xfrm>
            <a:off x="0" y="3419856"/>
            <a:ext cx="2441448" cy="2441448"/>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17" name="Text Placeholder 8"/>
          <p:cNvSpPr>
            <a:spLocks noGrp="1"/>
          </p:cNvSpPr>
          <p:nvPr>
            <p:ph type="body" sz="quarter" idx="22" hasCustomPrompt="1"/>
          </p:nvPr>
        </p:nvSpPr>
        <p:spPr>
          <a:xfrm>
            <a:off x="2438591" y="3422135"/>
            <a:ext cx="2441448" cy="1216152"/>
          </a:xfrm>
          <a:solidFill>
            <a:schemeClr val="accent2"/>
          </a:solidFill>
        </p:spPr>
        <p:txBody>
          <a:bodyPr lIns="91440" rIns="91440" anchor="b" anchorCtr="0"/>
          <a:lstStyle>
            <a:lvl1pPr algn="ctr">
              <a:spcBef>
                <a:spcPts val="0"/>
              </a:spcBef>
              <a:defRPr sz="6600">
                <a:solidFill>
                  <a:schemeClr val="tx1"/>
                </a:solidFill>
              </a:defRPr>
            </a:lvl1pPr>
          </a:lstStyle>
          <a:p>
            <a:pPr lvl="0"/>
            <a:r>
              <a:rPr lang="en-US" dirty="0"/>
              <a:t>XX #</a:t>
            </a:r>
            <a:endParaRPr lang="en-US" dirty="0"/>
          </a:p>
        </p:txBody>
      </p:sp>
      <p:sp>
        <p:nvSpPr>
          <p:cNvPr id="18" name="Text Placeholder 8"/>
          <p:cNvSpPr>
            <a:spLocks noGrp="1"/>
          </p:cNvSpPr>
          <p:nvPr>
            <p:ph type="body" sz="quarter" idx="23" hasCustomPrompt="1"/>
          </p:nvPr>
        </p:nvSpPr>
        <p:spPr>
          <a:xfrm>
            <a:off x="2438591" y="4622052"/>
            <a:ext cx="2441448" cy="1234440"/>
          </a:xfrm>
          <a:solidFill>
            <a:schemeClr val="accent2"/>
          </a:solidFill>
        </p:spPr>
        <p:txBody>
          <a:bodyPr lIns="91440" rIns="91440" anchor="t" anchorCtr="0"/>
          <a:lstStyle>
            <a:lvl1pPr algn="ctr">
              <a:spcBef>
                <a:spcPts val="0"/>
              </a:spcBef>
              <a:defRPr sz="2400">
                <a:solidFill>
                  <a:schemeClr val="tx1"/>
                </a:solidFill>
                <a:latin typeface="+mj-lt"/>
              </a:defRPr>
            </a:lvl1pPr>
          </a:lstStyle>
          <a:p>
            <a:pPr lvl="0"/>
            <a:r>
              <a:rPr lang="en-US" dirty="0"/>
              <a:t>Description text</a:t>
            </a:r>
            <a:endParaRPr lang="en-US" dirty="0"/>
          </a:p>
        </p:txBody>
      </p:sp>
      <p:sp>
        <p:nvSpPr>
          <p:cNvPr id="19" name="Picture Placeholder 6"/>
          <p:cNvSpPr>
            <a:spLocks noGrp="1"/>
          </p:cNvSpPr>
          <p:nvPr>
            <p:ph type="pic" sz="quarter" idx="24"/>
          </p:nvPr>
        </p:nvSpPr>
        <p:spPr>
          <a:xfrm>
            <a:off x="4869562" y="3419856"/>
            <a:ext cx="2441448" cy="2441448"/>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1" name="Text Placeholder 8"/>
          <p:cNvSpPr>
            <a:spLocks noGrp="1"/>
          </p:cNvSpPr>
          <p:nvPr>
            <p:ph type="body" sz="quarter" idx="26" hasCustomPrompt="1"/>
          </p:nvPr>
        </p:nvSpPr>
        <p:spPr>
          <a:xfrm>
            <a:off x="7308153" y="3421330"/>
            <a:ext cx="2441448" cy="2441448"/>
          </a:xfrm>
          <a:solidFill>
            <a:schemeClr val="accent3"/>
          </a:solidFill>
        </p:spPr>
        <p:txBody>
          <a:bodyPr lIns="91440" rIns="91440" anchor="ctr"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22" name="Picture Placeholder 6"/>
          <p:cNvSpPr>
            <a:spLocks noGrp="1"/>
          </p:cNvSpPr>
          <p:nvPr>
            <p:ph type="pic" sz="quarter" idx="27"/>
          </p:nvPr>
        </p:nvSpPr>
        <p:spPr>
          <a:xfrm>
            <a:off x="9750552" y="3419856"/>
            <a:ext cx="2441448" cy="2441448"/>
          </a:xfrm>
          <a:solidFill>
            <a:schemeClr val="bg2">
              <a:lumMod val="90000"/>
            </a:schemeClr>
          </a:solidFill>
        </p:spPr>
        <p:txBody>
          <a:bodyPr anchor="ctr" anchorCtr="0"/>
          <a:lstStyle>
            <a:lvl1pPr algn="ctr">
              <a:defRPr/>
            </a:lvl1pPr>
          </a:lstStyle>
          <a:p>
            <a:r>
              <a:rPr lang="en-US"/>
              <a:t>Click icon to add picture</a:t>
            </a:r>
            <a:endParaRPr lang="en-US" dirty="0"/>
          </a:p>
        </p:txBody>
      </p:sp>
      <p:sp>
        <p:nvSpPr>
          <p:cNvPr id="2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WHITE_Infographic+Text-1">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accent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accent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20" name="Title 1"/>
          <p:cNvSpPr>
            <a:spLocks noGrp="1"/>
          </p:cNvSpPr>
          <p:nvPr>
            <p:ph type="title"/>
          </p:nvPr>
        </p:nvSpPr>
        <p:spPr>
          <a:xfrm>
            <a:off x="7715250" y="979364"/>
            <a:ext cx="4061737" cy="609398"/>
          </a:xfrm>
        </p:spPr>
        <p:txBody>
          <a:bodyPr/>
          <a:lstStyle>
            <a:lvl1pPr>
              <a:defRPr sz="3600">
                <a:solidFill>
                  <a:schemeClr val="accent1"/>
                </a:solidFill>
              </a:defRPr>
            </a:lvl1pPr>
          </a:lstStyle>
          <a:p>
            <a:r>
              <a:rPr lang="en-US"/>
              <a:t>Click to edit Master title style</a:t>
            </a:r>
            <a:endParaRPr lang="en-US" dirty="0"/>
          </a:p>
        </p:txBody>
      </p:sp>
      <p:sp>
        <p:nvSpPr>
          <p:cNvPr id="23" name="Content Placeholder 2"/>
          <p:cNvSpPr>
            <a:spLocks noGrp="1"/>
          </p:cNvSpPr>
          <p:nvPr>
            <p:ph sz="half" idx="1"/>
          </p:nvPr>
        </p:nvSpPr>
        <p:spPr>
          <a:xfrm>
            <a:off x="7715926" y="2328863"/>
            <a:ext cx="4061737" cy="3538673"/>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6" name="Picture Placeholder 6"/>
          <p:cNvSpPr>
            <a:spLocks noGrp="1"/>
          </p:cNvSpPr>
          <p:nvPr>
            <p:ph type="pic" sz="quarter" idx="13"/>
          </p:nvPr>
        </p:nvSpPr>
        <p:spPr>
          <a:xfrm>
            <a:off x="2441448" y="979883"/>
            <a:ext cx="2441448" cy="2441448"/>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17" name="Text Placeholder 8"/>
          <p:cNvSpPr>
            <a:spLocks noGrp="1"/>
          </p:cNvSpPr>
          <p:nvPr>
            <p:ph type="body" sz="quarter" idx="14" hasCustomPrompt="1"/>
          </p:nvPr>
        </p:nvSpPr>
        <p:spPr>
          <a:xfrm>
            <a:off x="0" y="980686"/>
            <a:ext cx="2441448" cy="1216152"/>
          </a:xfrm>
          <a:solidFill>
            <a:schemeClr val="accent1"/>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18" name="Text Placeholder 8"/>
          <p:cNvSpPr>
            <a:spLocks noGrp="1"/>
          </p:cNvSpPr>
          <p:nvPr>
            <p:ph type="body" sz="quarter" idx="15" hasCustomPrompt="1"/>
          </p:nvPr>
        </p:nvSpPr>
        <p:spPr>
          <a:xfrm>
            <a:off x="0" y="2175845"/>
            <a:ext cx="2441448" cy="1245485"/>
          </a:xfrm>
          <a:solidFill>
            <a:schemeClr val="accent1"/>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19" name="Text Placeholder 8"/>
          <p:cNvSpPr>
            <a:spLocks noGrp="1"/>
          </p:cNvSpPr>
          <p:nvPr>
            <p:ph type="body" sz="quarter" idx="17" hasCustomPrompt="1"/>
          </p:nvPr>
        </p:nvSpPr>
        <p:spPr>
          <a:xfrm>
            <a:off x="4873752" y="980686"/>
            <a:ext cx="2441448" cy="1216152"/>
          </a:xfrm>
          <a:solidFill>
            <a:schemeClr val="bg2"/>
          </a:solidFill>
        </p:spPr>
        <p:txBody>
          <a:bodyPr lIns="91440" rIns="91440" anchor="b" anchorCtr="0"/>
          <a:lstStyle>
            <a:lvl1pPr algn="ctr">
              <a:spcBef>
                <a:spcPts val="0"/>
              </a:spcBef>
              <a:defRPr sz="6600">
                <a:solidFill>
                  <a:schemeClr val="accent1"/>
                </a:solidFill>
              </a:defRPr>
            </a:lvl1pPr>
          </a:lstStyle>
          <a:p>
            <a:pPr lvl="0"/>
            <a:r>
              <a:rPr lang="en-US" dirty="0"/>
              <a:t>XX #</a:t>
            </a:r>
            <a:endParaRPr lang="en-US" dirty="0"/>
          </a:p>
        </p:txBody>
      </p:sp>
      <p:sp>
        <p:nvSpPr>
          <p:cNvPr id="31" name="Text Placeholder 8"/>
          <p:cNvSpPr>
            <a:spLocks noGrp="1"/>
          </p:cNvSpPr>
          <p:nvPr>
            <p:ph type="body" sz="quarter" idx="18" hasCustomPrompt="1"/>
          </p:nvPr>
        </p:nvSpPr>
        <p:spPr>
          <a:xfrm>
            <a:off x="4873752" y="2175845"/>
            <a:ext cx="2441448" cy="1245485"/>
          </a:xfrm>
          <a:solidFill>
            <a:schemeClr val="bg2"/>
          </a:solidFill>
        </p:spPr>
        <p:txBody>
          <a:bodyPr lIns="91440" rIns="91440" anchor="t" anchorCtr="0"/>
          <a:lstStyle>
            <a:lvl1pPr algn="ctr">
              <a:spcBef>
                <a:spcPts val="0"/>
              </a:spcBef>
              <a:defRPr sz="2400">
                <a:solidFill>
                  <a:schemeClr val="accent1"/>
                </a:solidFill>
                <a:latin typeface="+mj-lt"/>
              </a:defRPr>
            </a:lvl1pPr>
          </a:lstStyle>
          <a:p>
            <a:pPr lvl="0"/>
            <a:r>
              <a:rPr lang="en-US" dirty="0"/>
              <a:t>Description text</a:t>
            </a:r>
            <a:endParaRPr lang="en-US" dirty="0"/>
          </a:p>
        </p:txBody>
      </p:sp>
      <p:sp>
        <p:nvSpPr>
          <p:cNvPr id="32" name="Picture Placeholder 6"/>
          <p:cNvSpPr>
            <a:spLocks noGrp="1"/>
          </p:cNvSpPr>
          <p:nvPr>
            <p:ph type="pic" sz="quarter" idx="21"/>
          </p:nvPr>
        </p:nvSpPr>
        <p:spPr>
          <a:xfrm>
            <a:off x="0" y="3419856"/>
            <a:ext cx="2441448" cy="2441448"/>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33" name="Text Placeholder 8"/>
          <p:cNvSpPr>
            <a:spLocks noGrp="1"/>
          </p:cNvSpPr>
          <p:nvPr>
            <p:ph type="body" sz="quarter" idx="22" hasCustomPrompt="1"/>
          </p:nvPr>
        </p:nvSpPr>
        <p:spPr>
          <a:xfrm>
            <a:off x="2438591" y="3422135"/>
            <a:ext cx="2441448" cy="1216152"/>
          </a:xfrm>
          <a:solidFill>
            <a:schemeClr val="accent2"/>
          </a:solidFill>
        </p:spPr>
        <p:txBody>
          <a:bodyPr lIns="91440" rIns="91440" anchor="b" anchorCtr="0"/>
          <a:lstStyle>
            <a:lvl1pPr algn="ctr">
              <a:spcBef>
                <a:spcPts val="0"/>
              </a:spcBef>
              <a:defRPr sz="6600">
                <a:solidFill>
                  <a:schemeClr val="tx1"/>
                </a:solidFill>
              </a:defRPr>
            </a:lvl1pPr>
          </a:lstStyle>
          <a:p>
            <a:pPr lvl="0"/>
            <a:r>
              <a:rPr lang="en-US" dirty="0"/>
              <a:t>XX #</a:t>
            </a:r>
            <a:endParaRPr lang="en-US" dirty="0"/>
          </a:p>
        </p:txBody>
      </p:sp>
      <p:sp>
        <p:nvSpPr>
          <p:cNvPr id="34" name="Text Placeholder 8"/>
          <p:cNvSpPr>
            <a:spLocks noGrp="1"/>
          </p:cNvSpPr>
          <p:nvPr>
            <p:ph type="body" sz="quarter" idx="23" hasCustomPrompt="1"/>
          </p:nvPr>
        </p:nvSpPr>
        <p:spPr>
          <a:xfrm>
            <a:off x="2438591" y="4622052"/>
            <a:ext cx="2441448" cy="1234440"/>
          </a:xfrm>
          <a:solidFill>
            <a:schemeClr val="accent2"/>
          </a:solidFill>
        </p:spPr>
        <p:txBody>
          <a:bodyPr lIns="91440" rIns="91440" anchor="t" anchorCtr="0"/>
          <a:lstStyle>
            <a:lvl1pPr algn="ctr">
              <a:spcBef>
                <a:spcPts val="0"/>
              </a:spcBef>
              <a:defRPr sz="2400">
                <a:solidFill>
                  <a:schemeClr val="tx1"/>
                </a:solidFill>
                <a:latin typeface="+mj-lt"/>
              </a:defRPr>
            </a:lvl1pPr>
          </a:lstStyle>
          <a:p>
            <a:pPr lvl="0"/>
            <a:r>
              <a:rPr lang="en-US" dirty="0"/>
              <a:t>Description text</a:t>
            </a:r>
            <a:endParaRPr lang="en-US" dirty="0"/>
          </a:p>
        </p:txBody>
      </p:sp>
      <p:sp>
        <p:nvSpPr>
          <p:cNvPr id="35" name="Picture Placeholder 6"/>
          <p:cNvSpPr>
            <a:spLocks noGrp="1"/>
          </p:cNvSpPr>
          <p:nvPr>
            <p:ph type="pic" sz="quarter" idx="24"/>
          </p:nvPr>
        </p:nvSpPr>
        <p:spPr>
          <a:xfrm>
            <a:off x="4869562" y="3419856"/>
            <a:ext cx="2441448" cy="2441448"/>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WHITE_Infographic+Text-2">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accent1"/>
                </a:solidFill>
              </a:defRPr>
            </a:lvl1pPr>
          </a:lstStyle>
          <a:p>
            <a:fld id="{F82CEB40-7C69-47E5-9106-E566935D3F53}" type="datetime3">
              <a:rPr lang="en-US" smtClean="0"/>
            </a:fld>
            <a:endParaRPr lang="en-US"/>
          </a:p>
        </p:txBody>
      </p:sp>
      <p:sp>
        <p:nvSpPr>
          <p:cNvPr id="16" name="Picture Placeholder 6"/>
          <p:cNvSpPr>
            <a:spLocks noGrp="1"/>
          </p:cNvSpPr>
          <p:nvPr>
            <p:ph type="pic" sz="quarter" idx="13"/>
          </p:nvPr>
        </p:nvSpPr>
        <p:spPr>
          <a:xfrm>
            <a:off x="3254829" y="0"/>
            <a:ext cx="2286000" cy="2286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17" name="Text Placeholder 8"/>
          <p:cNvSpPr>
            <a:spLocks noGrp="1"/>
          </p:cNvSpPr>
          <p:nvPr>
            <p:ph type="body" sz="quarter" idx="14" hasCustomPrompt="1"/>
          </p:nvPr>
        </p:nvSpPr>
        <p:spPr>
          <a:xfrm>
            <a:off x="968829" y="0"/>
            <a:ext cx="2286000" cy="1143000"/>
          </a:xfrm>
          <a:solidFill>
            <a:schemeClr val="accent1"/>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18" name="Text Placeholder 8"/>
          <p:cNvSpPr>
            <a:spLocks noGrp="1"/>
          </p:cNvSpPr>
          <p:nvPr>
            <p:ph type="body" sz="quarter" idx="15" hasCustomPrompt="1"/>
          </p:nvPr>
        </p:nvSpPr>
        <p:spPr>
          <a:xfrm>
            <a:off x="968829" y="1143000"/>
            <a:ext cx="2286000" cy="1143000"/>
          </a:xfrm>
          <a:solidFill>
            <a:schemeClr val="accent1"/>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22" name="Picture Placeholder 6"/>
          <p:cNvSpPr>
            <a:spLocks noGrp="1"/>
          </p:cNvSpPr>
          <p:nvPr>
            <p:ph type="pic" sz="quarter" idx="16"/>
          </p:nvPr>
        </p:nvSpPr>
        <p:spPr>
          <a:xfrm>
            <a:off x="968829" y="2286000"/>
            <a:ext cx="2286000" cy="2286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4" name="Text Placeholder 8"/>
          <p:cNvSpPr>
            <a:spLocks noGrp="1"/>
          </p:cNvSpPr>
          <p:nvPr>
            <p:ph type="body" sz="quarter" idx="17" hasCustomPrompt="1"/>
          </p:nvPr>
        </p:nvSpPr>
        <p:spPr>
          <a:xfrm>
            <a:off x="3254829" y="2286000"/>
            <a:ext cx="2286000" cy="1143000"/>
          </a:xfrm>
          <a:solidFill>
            <a:schemeClr val="accent2"/>
          </a:solidFill>
        </p:spPr>
        <p:txBody>
          <a:bodyPr lIns="91440" rIns="91440" anchor="b" anchorCtr="0"/>
          <a:lstStyle>
            <a:lvl1pPr algn="ctr">
              <a:spcBef>
                <a:spcPts val="0"/>
              </a:spcBef>
              <a:defRPr sz="6600">
                <a:solidFill>
                  <a:schemeClr val="tx1"/>
                </a:solidFill>
              </a:defRPr>
            </a:lvl1pPr>
          </a:lstStyle>
          <a:p>
            <a:pPr lvl="0"/>
            <a:r>
              <a:rPr lang="en-US" dirty="0"/>
              <a:t>XX #</a:t>
            </a:r>
            <a:endParaRPr lang="en-US" dirty="0"/>
          </a:p>
        </p:txBody>
      </p:sp>
      <p:sp>
        <p:nvSpPr>
          <p:cNvPr id="25" name="Text Placeholder 8"/>
          <p:cNvSpPr>
            <a:spLocks noGrp="1"/>
          </p:cNvSpPr>
          <p:nvPr>
            <p:ph type="body" sz="quarter" idx="18" hasCustomPrompt="1"/>
          </p:nvPr>
        </p:nvSpPr>
        <p:spPr>
          <a:xfrm>
            <a:off x="3254829" y="3429000"/>
            <a:ext cx="2286000" cy="1143000"/>
          </a:xfrm>
          <a:solidFill>
            <a:schemeClr val="accent2"/>
          </a:solidFill>
        </p:spPr>
        <p:txBody>
          <a:bodyPr lIns="91440" rIns="91440" anchor="t" anchorCtr="0"/>
          <a:lstStyle>
            <a:lvl1pPr algn="ctr">
              <a:spcBef>
                <a:spcPts val="0"/>
              </a:spcBef>
              <a:defRPr sz="2400">
                <a:solidFill>
                  <a:schemeClr val="tx1"/>
                </a:solidFill>
                <a:latin typeface="+mj-lt"/>
              </a:defRPr>
            </a:lvl1pPr>
          </a:lstStyle>
          <a:p>
            <a:pPr lvl="0"/>
            <a:r>
              <a:rPr lang="en-US" dirty="0"/>
              <a:t>Description text</a:t>
            </a:r>
            <a:endParaRPr lang="en-US" dirty="0"/>
          </a:p>
        </p:txBody>
      </p:sp>
      <p:sp>
        <p:nvSpPr>
          <p:cNvPr id="26" name="Picture Placeholder 6"/>
          <p:cNvSpPr>
            <a:spLocks noGrp="1"/>
          </p:cNvSpPr>
          <p:nvPr>
            <p:ph type="pic" sz="quarter" idx="19"/>
          </p:nvPr>
        </p:nvSpPr>
        <p:spPr>
          <a:xfrm>
            <a:off x="3254829" y="4572000"/>
            <a:ext cx="2286000" cy="2286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7" name="Text Placeholder 8"/>
          <p:cNvSpPr>
            <a:spLocks noGrp="1"/>
          </p:cNvSpPr>
          <p:nvPr>
            <p:ph type="body" sz="quarter" idx="20" hasCustomPrompt="1"/>
          </p:nvPr>
        </p:nvSpPr>
        <p:spPr>
          <a:xfrm>
            <a:off x="968829" y="4572000"/>
            <a:ext cx="2286000" cy="1143000"/>
          </a:xfrm>
          <a:solidFill>
            <a:schemeClr val="accent3"/>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28" name="Text Placeholder 8"/>
          <p:cNvSpPr>
            <a:spLocks noGrp="1"/>
          </p:cNvSpPr>
          <p:nvPr>
            <p:ph type="body" sz="quarter" idx="21" hasCustomPrompt="1"/>
          </p:nvPr>
        </p:nvSpPr>
        <p:spPr>
          <a:xfrm>
            <a:off x="968829" y="5715000"/>
            <a:ext cx="2286000" cy="1143000"/>
          </a:xfrm>
          <a:solidFill>
            <a:schemeClr val="accent3"/>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29" name="Title 1"/>
          <p:cNvSpPr>
            <a:spLocks noGrp="1"/>
          </p:cNvSpPr>
          <p:nvPr>
            <p:ph type="title"/>
          </p:nvPr>
        </p:nvSpPr>
        <p:spPr>
          <a:xfrm>
            <a:off x="6286500" y="365125"/>
            <a:ext cx="5524500" cy="612648"/>
          </a:xfrm>
        </p:spPr>
        <p:txBody>
          <a:bodyPr/>
          <a:lstStyle>
            <a:lvl1pPr>
              <a:defRPr>
                <a:solidFill>
                  <a:schemeClr val="accent1"/>
                </a:solidFill>
              </a:defRPr>
            </a:lvl1pPr>
          </a:lstStyle>
          <a:p>
            <a:r>
              <a:rPr lang="en-US"/>
              <a:t>Click to edit Master title style</a:t>
            </a:r>
            <a:endParaRPr lang="en-US" dirty="0"/>
          </a:p>
        </p:txBody>
      </p:sp>
      <p:sp>
        <p:nvSpPr>
          <p:cNvPr id="30" name="Content Placeholder 3"/>
          <p:cNvSpPr>
            <a:spLocks noGrp="1"/>
          </p:cNvSpPr>
          <p:nvPr>
            <p:ph sz="half" idx="2"/>
          </p:nvPr>
        </p:nvSpPr>
        <p:spPr>
          <a:xfrm>
            <a:off x="6286500" y="1899696"/>
            <a:ext cx="5524500" cy="385340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36" name="Slide Number Placeholder 4"/>
          <p:cNvSpPr>
            <a:spLocks noGrp="1"/>
          </p:cNvSpPr>
          <p:nvPr>
            <p:ph type="sldNum" sz="quarter" idx="12"/>
          </p:nvPr>
        </p:nvSpPr>
        <p:spPr>
          <a:xfrm>
            <a:off x="381000" y="6162324"/>
            <a:ext cx="457200" cy="365125"/>
          </a:xfrm>
        </p:spPr>
        <p:txBody>
          <a:bodyPr/>
          <a:lstStyle>
            <a:lvl1pPr>
              <a:defRPr>
                <a:solidFill>
                  <a:schemeClr val="accent1"/>
                </a:solidFill>
              </a:defRPr>
            </a:lvl1pPr>
          </a:lstStyle>
          <a:p>
            <a:fld id="{1A9E565A-6679-4A67-8FB7-14EA342FD6E1}" type="slidenum">
              <a:rPr lang="en-US" smtClean="0"/>
            </a:fld>
            <a:endParaRPr lang="en-US"/>
          </a:p>
        </p:txBody>
      </p:sp>
      <p:sp>
        <p:nvSpPr>
          <p:cNvPr id="15"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HITE_Infographic+Text-3">
    <p:spTree>
      <p:nvGrpSpPr>
        <p:cNvPr id="1" name=""/>
        <p:cNvGrpSpPr/>
        <p:nvPr/>
      </p:nvGrpSpPr>
      <p:grpSpPr>
        <a:xfrm>
          <a:off x="0" y="0"/>
          <a:ext cx="0" cy="0"/>
          <a:chOff x="0" y="0"/>
          <a:chExt cx="0" cy="0"/>
        </a:xfrm>
      </p:grpSpPr>
      <p:sp>
        <p:nvSpPr>
          <p:cNvPr id="41" name="Picture Placeholder 6"/>
          <p:cNvSpPr>
            <a:spLocks noGrp="1"/>
          </p:cNvSpPr>
          <p:nvPr>
            <p:ph type="pic" sz="quarter" idx="19"/>
          </p:nvPr>
        </p:nvSpPr>
        <p:spPr>
          <a:xfrm>
            <a:off x="5901612" y="4572000"/>
            <a:ext cx="2286000" cy="2286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30" name="Picture Placeholder 6"/>
          <p:cNvSpPr>
            <a:spLocks noGrp="1"/>
          </p:cNvSpPr>
          <p:nvPr>
            <p:ph type="pic" sz="quarter" idx="13"/>
          </p:nvPr>
        </p:nvSpPr>
        <p:spPr>
          <a:xfrm>
            <a:off x="5901612" y="0"/>
            <a:ext cx="2286000" cy="2286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36" name="Text Placeholder 8"/>
          <p:cNvSpPr>
            <a:spLocks noGrp="1"/>
          </p:cNvSpPr>
          <p:nvPr>
            <p:ph type="body" sz="quarter" idx="14" hasCustomPrompt="1"/>
          </p:nvPr>
        </p:nvSpPr>
        <p:spPr>
          <a:xfrm>
            <a:off x="8187612" y="0"/>
            <a:ext cx="2286000" cy="1143000"/>
          </a:xfrm>
          <a:solidFill>
            <a:schemeClr val="accent1"/>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37" name="Text Placeholder 8"/>
          <p:cNvSpPr>
            <a:spLocks noGrp="1"/>
          </p:cNvSpPr>
          <p:nvPr>
            <p:ph type="body" sz="quarter" idx="15" hasCustomPrompt="1"/>
          </p:nvPr>
        </p:nvSpPr>
        <p:spPr>
          <a:xfrm>
            <a:off x="8187612" y="1143000"/>
            <a:ext cx="2286000" cy="1143000"/>
          </a:xfrm>
          <a:solidFill>
            <a:schemeClr val="accent1"/>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38" name="Picture Placeholder 6"/>
          <p:cNvSpPr>
            <a:spLocks noGrp="1"/>
          </p:cNvSpPr>
          <p:nvPr>
            <p:ph type="pic" sz="quarter" idx="16"/>
          </p:nvPr>
        </p:nvSpPr>
        <p:spPr>
          <a:xfrm>
            <a:off x="8187612" y="2286000"/>
            <a:ext cx="2286000" cy="2286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39" name="Text Placeholder 8"/>
          <p:cNvSpPr>
            <a:spLocks noGrp="1"/>
          </p:cNvSpPr>
          <p:nvPr>
            <p:ph type="body" sz="quarter" idx="17" hasCustomPrompt="1"/>
          </p:nvPr>
        </p:nvSpPr>
        <p:spPr>
          <a:xfrm>
            <a:off x="5901612" y="2286000"/>
            <a:ext cx="2286000" cy="1143000"/>
          </a:xfrm>
          <a:solidFill>
            <a:schemeClr val="accent2"/>
          </a:solidFill>
        </p:spPr>
        <p:txBody>
          <a:bodyPr lIns="91440" rIns="91440" anchor="b" anchorCtr="0"/>
          <a:lstStyle>
            <a:lvl1pPr algn="ctr">
              <a:spcBef>
                <a:spcPts val="0"/>
              </a:spcBef>
              <a:defRPr sz="6600">
                <a:solidFill>
                  <a:schemeClr val="tx1"/>
                </a:solidFill>
              </a:defRPr>
            </a:lvl1pPr>
          </a:lstStyle>
          <a:p>
            <a:pPr lvl="0"/>
            <a:r>
              <a:rPr lang="en-US" dirty="0"/>
              <a:t>XX #</a:t>
            </a:r>
            <a:endParaRPr lang="en-US" dirty="0"/>
          </a:p>
        </p:txBody>
      </p:sp>
      <p:sp>
        <p:nvSpPr>
          <p:cNvPr id="40" name="Text Placeholder 8"/>
          <p:cNvSpPr>
            <a:spLocks noGrp="1"/>
          </p:cNvSpPr>
          <p:nvPr>
            <p:ph type="body" sz="quarter" idx="18" hasCustomPrompt="1"/>
          </p:nvPr>
        </p:nvSpPr>
        <p:spPr>
          <a:xfrm>
            <a:off x="5901612" y="3429000"/>
            <a:ext cx="2286000" cy="1143000"/>
          </a:xfrm>
          <a:solidFill>
            <a:schemeClr val="accent2"/>
          </a:solidFill>
        </p:spPr>
        <p:txBody>
          <a:bodyPr lIns="91440" rIns="91440" anchor="t" anchorCtr="0"/>
          <a:lstStyle>
            <a:lvl1pPr algn="ctr">
              <a:spcBef>
                <a:spcPts val="0"/>
              </a:spcBef>
              <a:defRPr sz="2400">
                <a:solidFill>
                  <a:schemeClr val="tx1"/>
                </a:solidFill>
                <a:latin typeface="+mj-lt"/>
              </a:defRPr>
            </a:lvl1pPr>
          </a:lstStyle>
          <a:p>
            <a:pPr lvl="0"/>
            <a:r>
              <a:rPr lang="en-US" dirty="0"/>
              <a:t>Description text</a:t>
            </a:r>
            <a:endParaRPr lang="en-US" dirty="0"/>
          </a:p>
        </p:txBody>
      </p:sp>
      <p:sp>
        <p:nvSpPr>
          <p:cNvPr id="42" name="Text Placeholder 8"/>
          <p:cNvSpPr>
            <a:spLocks noGrp="1"/>
          </p:cNvSpPr>
          <p:nvPr>
            <p:ph type="body" sz="quarter" idx="20" hasCustomPrompt="1"/>
          </p:nvPr>
        </p:nvSpPr>
        <p:spPr>
          <a:xfrm>
            <a:off x="8187612" y="4572000"/>
            <a:ext cx="2286000" cy="1143000"/>
          </a:xfrm>
          <a:solidFill>
            <a:schemeClr val="accent3"/>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43" name="Text Placeholder 8"/>
          <p:cNvSpPr>
            <a:spLocks noGrp="1"/>
          </p:cNvSpPr>
          <p:nvPr>
            <p:ph type="body" sz="quarter" idx="21" hasCustomPrompt="1"/>
          </p:nvPr>
        </p:nvSpPr>
        <p:spPr>
          <a:xfrm>
            <a:off x="8187612" y="5715000"/>
            <a:ext cx="2286000" cy="1143000"/>
          </a:xfrm>
          <a:solidFill>
            <a:schemeClr val="accent3"/>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3" name="Date Placeholder 2"/>
          <p:cNvSpPr>
            <a:spLocks noGrp="1"/>
          </p:cNvSpPr>
          <p:nvPr>
            <p:ph type="dt" sz="half" idx="10"/>
          </p:nvPr>
        </p:nvSpPr>
        <p:spPr/>
        <p:txBody>
          <a:bodyPr/>
          <a:lstStyle>
            <a:lvl1pPr>
              <a:defRPr>
                <a:solidFill>
                  <a:schemeClr val="accent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accent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44" name="Title 1"/>
          <p:cNvSpPr>
            <a:spLocks noGrp="1"/>
          </p:cNvSpPr>
          <p:nvPr>
            <p:ph type="title"/>
          </p:nvPr>
        </p:nvSpPr>
        <p:spPr>
          <a:xfrm>
            <a:off x="381000" y="365125"/>
            <a:ext cx="4736592" cy="612648"/>
          </a:xfrm>
        </p:spPr>
        <p:txBody>
          <a:bodyPr/>
          <a:lstStyle>
            <a:lvl1pPr>
              <a:defRPr>
                <a:solidFill>
                  <a:schemeClr val="accent1"/>
                </a:solidFill>
              </a:defRPr>
            </a:lvl1pPr>
          </a:lstStyle>
          <a:p>
            <a:r>
              <a:rPr lang="en-US"/>
              <a:t>Click to edit Master title style</a:t>
            </a:r>
            <a:endParaRPr lang="en-US" dirty="0"/>
          </a:p>
        </p:txBody>
      </p:sp>
      <p:sp>
        <p:nvSpPr>
          <p:cNvPr id="45" name="Content Placeholder 3"/>
          <p:cNvSpPr>
            <a:spLocks noGrp="1"/>
          </p:cNvSpPr>
          <p:nvPr>
            <p:ph sz="half" idx="2"/>
          </p:nvPr>
        </p:nvSpPr>
        <p:spPr>
          <a:xfrm>
            <a:off x="381000" y="1899696"/>
            <a:ext cx="4736592" cy="385340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6"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WHITE_Infographic+Text-4">
    <p:spTree>
      <p:nvGrpSpPr>
        <p:cNvPr id="1" name=""/>
        <p:cNvGrpSpPr/>
        <p:nvPr/>
      </p:nvGrpSpPr>
      <p:grpSpPr>
        <a:xfrm>
          <a:off x="0" y="0"/>
          <a:ext cx="0" cy="0"/>
          <a:chOff x="0" y="0"/>
          <a:chExt cx="0" cy="0"/>
        </a:xfrm>
      </p:grpSpPr>
      <p:sp>
        <p:nvSpPr>
          <p:cNvPr id="30" name="Picture Placeholder 6"/>
          <p:cNvSpPr>
            <a:spLocks noGrp="1"/>
          </p:cNvSpPr>
          <p:nvPr>
            <p:ph type="pic" sz="quarter" idx="13"/>
          </p:nvPr>
        </p:nvSpPr>
        <p:spPr>
          <a:xfrm>
            <a:off x="1310" y="0"/>
            <a:ext cx="3618187" cy="6853334"/>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36" name="Text Placeholder 8"/>
          <p:cNvSpPr>
            <a:spLocks noGrp="1"/>
          </p:cNvSpPr>
          <p:nvPr>
            <p:ph type="body" sz="quarter" idx="14" hasCustomPrompt="1"/>
          </p:nvPr>
        </p:nvSpPr>
        <p:spPr>
          <a:xfrm>
            <a:off x="3619500" y="0"/>
            <a:ext cx="2286000" cy="1143000"/>
          </a:xfrm>
          <a:solidFill>
            <a:schemeClr val="accent1"/>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37" name="Text Placeholder 8"/>
          <p:cNvSpPr>
            <a:spLocks noGrp="1"/>
          </p:cNvSpPr>
          <p:nvPr>
            <p:ph type="body" sz="quarter" idx="15" hasCustomPrompt="1"/>
          </p:nvPr>
        </p:nvSpPr>
        <p:spPr>
          <a:xfrm>
            <a:off x="3619500" y="1143000"/>
            <a:ext cx="2286000" cy="1143000"/>
          </a:xfrm>
          <a:solidFill>
            <a:schemeClr val="accent1"/>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39" name="Text Placeholder 8"/>
          <p:cNvSpPr>
            <a:spLocks noGrp="1"/>
          </p:cNvSpPr>
          <p:nvPr>
            <p:ph type="body" sz="quarter" idx="17" hasCustomPrompt="1"/>
          </p:nvPr>
        </p:nvSpPr>
        <p:spPr>
          <a:xfrm>
            <a:off x="3619502" y="2286000"/>
            <a:ext cx="2286000" cy="1143000"/>
          </a:xfrm>
          <a:solidFill>
            <a:schemeClr val="accent2"/>
          </a:solidFill>
        </p:spPr>
        <p:txBody>
          <a:bodyPr lIns="91440" rIns="91440" anchor="b" anchorCtr="0"/>
          <a:lstStyle>
            <a:lvl1pPr algn="ctr">
              <a:spcBef>
                <a:spcPts val="0"/>
              </a:spcBef>
              <a:defRPr sz="6600">
                <a:solidFill>
                  <a:schemeClr val="tx1"/>
                </a:solidFill>
              </a:defRPr>
            </a:lvl1pPr>
          </a:lstStyle>
          <a:p>
            <a:pPr lvl="0"/>
            <a:r>
              <a:rPr lang="en-US" dirty="0"/>
              <a:t>XX #</a:t>
            </a:r>
            <a:endParaRPr lang="en-US" dirty="0"/>
          </a:p>
        </p:txBody>
      </p:sp>
      <p:sp>
        <p:nvSpPr>
          <p:cNvPr id="40" name="Text Placeholder 8"/>
          <p:cNvSpPr>
            <a:spLocks noGrp="1"/>
          </p:cNvSpPr>
          <p:nvPr>
            <p:ph type="body" sz="quarter" idx="18" hasCustomPrompt="1"/>
          </p:nvPr>
        </p:nvSpPr>
        <p:spPr>
          <a:xfrm>
            <a:off x="3619502" y="3429000"/>
            <a:ext cx="2286000" cy="1143000"/>
          </a:xfrm>
          <a:solidFill>
            <a:schemeClr val="accent2"/>
          </a:solidFill>
        </p:spPr>
        <p:txBody>
          <a:bodyPr lIns="91440" rIns="91440" anchor="t" anchorCtr="0"/>
          <a:lstStyle>
            <a:lvl1pPr algn="ctr">
              <a:spcBef>
                <a:spcPts val="0"/>
              </a:spcBef>
              <a:defRPr sz="2400">
                <a:solidFill>
                  <a:schemeClr val="tx1"/>
                </a:solidFill>
                <a:latin typeface="+mj-lt"/>
              </a:defRPr>
            </a:lvl1pPr>
          </a:lstStyle>
          <a:p>
            <a:pPr lvl="0"/>
            <a:r>
              <a:rPr lang="en-US" dirty="0"/>
              <a:t>Description text</a:t>
            </a:r>
            <a:endParaRPr lang="en-US" dirty="0"/>
          </a:p>
        </p:txBody>
      </p:sp>
      <p:sp>
        <p:nvSpPr>
          <p:cNvPr id="42" name="Text Placeholder 8"/>
          <p:cNvSpPr>
            <a:spLocks noGrp="1"/>
          </p:cNvSpPr>
          <p:nvPr>
            <p:ph type="body" sz="quarter" idx="20" hasCustomPrompt="1"/>
          </p:nvPr>
        </p:nvSpPr>
        <p:spPr>
          <a:xfrm>
            <a:off x="3619503" y="4572000"/>
            <a:ext cx="2286000" cy="1143000"/>
          </a:xfrm>
          <a:solidFill>
            <a:schemeClr val="accent3"/>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43" name="Text Placeholder 8"/>
          <p:cNvSpPr>
            <a:spLocks noGrp="1"/>
          </p:cNvSpPr>
          <p:nvPr>
            <p:ph type="body" sz="quarter" idx="21" hasCustomPrompt="1"/>
          </p:nvPr>
        </p:nvSpPr>
        <p:spPr>
          <a:xfrm>
            <a:off x="3619503" y="5715000"/>
            <a:ext cx="2286000" cy="1143000"/>
          </a:xfrm>
          <a:solidFill>
            <a:schemeClr val="accent3"/>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3" name="Date Placeholder 2"/>
          <p:cNvSpPr>
            <a:spLocks noGrp="1"/>
          </p:cNvSpPr>
          <p:nvPr>
            <p:ph type="dt" sz="half" idx="10"/>
          </p:nvPr>
        </p:nvSpPr>
        <p:spPr/>
        <p:txBody>
          <a:bodyPr/>
          <a:lstStyle>
            <a:lvl1pPr>
              <a:defRPr>
                <a:solidFill>
                  <a:schemeClr val="accent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accent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18" name="Title 1"/>
          <p:cNvSpPr>
            <a:spLocks noGrp="1"/>
          </p:cNvSpPr>
          <p:nvPr>
            <p:ph type="title"/>
          </p:nvPr>
        </p:nvSpPr>
        <p:spPr>
          <a:xfrm>
            <a:off x="6286500" y="365125"/>
            <a:ext cx="5524500" cy="612648"/>
          </a:xfrm>
        </p:spPr>
        <p:txBody>
          <a:bodyPr/>
          <a:lstStyle>
            <a:lvl1pPr>
              <a:defRPr>
                <a:solidFill>
                  <a:schemeClr val="accent1"/>
                </a:solidFill>
              </a:defRPr>
            </a:lvl1pPr>
          </a:lstStyle>
          <a:p>
            <a:r>
              <a:rPr lang="en-US"/>
              <a:t>Click to edit Master title style</a:t>
            </a:r>
            <a:endParaRPr lang="en-US" dirty="0"/>
          </a:p>
        </p:txBody>
      </p:sp>
      <p:sp>
        <p:nvSpPr>
          <p:cNvPr id="19" name="Content Placeholder 3"/>
          <p:cNvSpPr>
            <a:spLocks noGrp="1"/>
          </p:cNvSpPr>
          <p:nvPr>
            <p:ph sz="half" idx="2"/>
          </p:nvPr>
        </p:nvSpPr>
        <p:spPr>
          <a:xfrm>
            <a:off x="6286500" y="1899696"/>
            <a:ext cx="5524500" cy="385340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4"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WHITE_BigQuo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5" name="Date Placeholder 4"/>
          <p:cNvSpPr>
            <a:spLocks noGrp="1"/>
          </p:cNvSpPr>
          <p:nvPr>
            <p:ph type="dt" sz="half" idx="10"/>
          </p:nvPr>
        </p:nvSpPr>
        <p:spPr/>
        <p:txBody>
          <a:bodyPr/>
          <a:lstStyle/>
          <a:p>
            <a:fld id="{E71EC5B1-0E55-4132-AD7F-821D8AF3DEB6}" type="datetime3">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WHITE_BigQuote+Text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326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4" name="Text Placeholder 3"/>
          <p:cNvSpPr>
            <a:spLocks noGrp="1"/>
          </p:cNvSpPr>
          <p:nvPr>
            <p:ph type="body" sz="half" idx="2"/>
          </p:nvPr>
        </p:nvSpPr>
        <p:spPr>
          <a:xfrm>
            <a:off x="5905453" y="381000"/>
            <a:ext cx="5905547" cy="612648"/>
          </a:xfrm>
        </p:spPr>
        <p:txBody>
          <a:bodyPr/>
          <a:lstStyle>
            <a:lvl1pPr marL="0" indent="0">
              <a:lnSpc>
                <a:spcPct val="90000"/>
              </a:lnSpc>
              <a:spcBef>
                <a:spcPts val="0"/>
              </a:spcBef>
              <a:buNone/>
              <a:defRPr sz="3200">
                <a:solidFill>
                  <a:schemeClr val="accent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accent1"/>
                </a:solidFill>
              </a:defRPr>
            </a:lvl1pPr>
          </a:lstStyle>
          <a:p>
            <a:fld id="{4396606A-8ACF-4F27-AEA4-B9A2816C08C7}"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accent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8" name="Content Placeholder 2"/>
          <p:cNvSpPr>
            <a:spLocks noGrp="1"/>
          </p:cNvSpPr>
          <p:nvPr>
            <p:ph idx="1"/>
          </p:nvPr>
        </p:nvSpPr>
        <p:spPr>
          <a:xfrm>
            <a:off x="5905500" y="1485900"/>
            <a:ext cx="5904824"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WHITE_ThankYou-1">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6448425" y="0"/>
            <a:ext cx="5753100" cy="5753100"/>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5742127 w 5753100"/>
              <a:gd name="connsiteY3" fmla="*/ 5753100 h 5753100"/>
              <a:gd name="connsiteX4" fmla="*/ 4388 w 5753100"/>
              <a:gd name="connsiteY4" fmla="*/ 297076 h 5753100"/>
              <a:gd name="connsiteX5" fmla="*/ 0 w 5753100"/>
              <a:gd name="connsiteY5" fmla="*/ 123264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3100" h="5753100">
                <a:moveTo>
                  <a:pt x="0" y="0"/>
                </a:moveTo>
                <a:lnTo>
                  <a:pt x="5753100" y="0"/>
                </a:lnTo>
                <a:lnTo>
                  <a:pt x="5753100" y="5753100"/>
                </a:lnTo>
                <a:lnTo>
                  <a:pt x="5742127" y="5753100"/>
                </a:lnTo>
                <a:cubicBezTo>
                  <a:pt x="2667478" y="5753100"/>
                  <a:pt x="158214" y="3337026"/>
                  <a:pt x="4388" y="297076"/>
                </a:cubicBezTo>
                <a:lnTo>
                  <a:pt x="0" y="123264"/>
                </a:ln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736592" cy="2438536"/>
          </a:xfrm>
        </p:spPr>
        <p:txBody>
          <a:bodyPr/>
          <a:lstStyle>
            <a:lvl1pPr>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WHITE_TextSlide_2-column">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11429324" cy="609398"/>
          </a:xfrm>
        </p:spPr>
        <p:txBody>
          <a:bodyPr/>
          <a:lstStyle>
            <a:lvl1pPr>
              <a:defRPr>
                <a:solidFill>
                  <a:schemeClr val="accent1"/>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485900"/>
            <a:ext cx="5523824"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6287176" y="1485900"/>
            <a:ext cx="5523824"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accent1"/>
                </a:solidFill>
              </a:defRPr>
            </a:lvl1pPr>
          </a:lstStyle>
          <a:p>
            <a:fld id="{97C326BA-A1F7-4E33-88FC-B76359D35FF4}"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accent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WHITE_ThankYou-2">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7057623" y="0"/>
            <a:ext cx="5134377" cy="5134377"/>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0 w 5753100"/>
              <a:gd name="connsiteY3" fmla="*/ 5753100 h 5753100"/>
              <a:gd name="connsiteX4" fmla="*/ 0 w 5753100"/>
              <a:gd name="connsiteY4" fmla="*/ 3836825 h 5753100"/>
              <a:gd name="connsiteX5" fmla="*/ 1915378 w 5753100"/>
              <a:gd name="connsiteY5" fmla="*/ 3836825 h 5753100"/>
              <a:gd name="connsiteX6" fmla="*/ 1915378 w 5753100"/>
              <a:gd name="connsiteY6" fmla="*/ 1919151 h 5753100"/>
              <a:gd name="connsiteX7" fmla="*/ 0 w 5753100"/>
              <a:gd name="connsiteY7" fmla="*/ 1919151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3100" h="5753100">
                <a:moveTo>
                  <a:pt x="0" y="0"/>
                </a:moveTo>
                <a:lnTo>
                  <a:pt x="5753100" y="0"/>
                </a:lnTo>
                <a:lnTo>
                  <a:pt x="5753100" y="5753100"/>
                </a:lnTo>
                <a:lnTo>
                  <a:pt x="0" y="5753100"/>
                </a:lnTo>
                <a:lnTo>
                  <a:pt x="0" y="3836825"/>
                </a:lnTo>
                <a:lnTo>
                  <a:pt x="1915378" y="3836825"/>
                </a:lnTo>
                <a:lnTo>
                  <a:pt x="1915378" y="1919151"/>
                </a:lnTo>
                <a:lnTo>
                  <a:pt x="0" y="1919151"/>
                </a:ln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736592" cy="2438536"/>
          </a:xfrm>
        </p:spPr>
        <p:txBody>
          <a:bodyPr/>
          <a:lstStyle>
            <a:lvl1pPr>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WHITE_ThankYou-3">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736592" cy="2438536"/>
          </a:xfrm>
        </p:spPr>
        <p:txBody>
          <a:bodyPr/>
          <a:lstStyle>
            <a:lvl1pPr>
              <a:defRPr/>
            </a:lvl1pPr>
          </a:lstStyle>
          <a:p>
            <a:pPr lvl="0"/>
            <a:r>
              <a:rPr lang="en-US" dirty="0"/>
              <a:t>Edit contact or sign off information</a:t>
            </a:r>
            <a:endParaRPr lang="en-US" dirty="0"/>
          </a:p>
        </p:txBody>
      </p:sp>
      <p:sp>
        <p:nvSpPr>
          <p:cNvPr id="9" name="Picture Placeholder 9"/>
          <p:cNvSpPr>
            <a:spLocks noGrp="1"/>
          </p:cNvSpPr>
          <p:nvPr>
            <p:ph type="pic" sz="quarter" idx="14"/>
          </p:nvPr>
        </p:nvSpPr>
        <p:spPr>
          <a:xfrm>
            <a:off x="6936000" y="0"/>
            <a:ext cx="5256000" cy="5256000"/>
          </a:xfrm>
          <a:custGeom>
            <a:avLst/>
            <a:gdLst>
              <a:gd name="connsiteX0" fmla="*/ 0 w 5256000"/>
              <a:gd name="connsiteY0" fmla="*/ 0 h 5256000"/>
              <a:gd name="connsiteX1" fmla="*/ 4380230 w 5256000"/>
              <a:gd name="connsiteY1" fmla="*/ 0 h 5256000"/>
              <a:gd name="connsiteX2" fmla="*/ 5256000 w 5256000"/>
              <a:gd name="connsiteY2" fmla="*/ 876229 h 5256000"/>
              <a:gd name="connsiteX3" fmla="*/ 4380230 w 5256000"/>
              <a:gd name="connsiteY3" fmla="*/ 876229 h 5256000"/>
              <a:gd name="connsiteX4" fmla="*/ 5256000 w 5256000"/>
              <a:gd name="connsiteY4" fmla="*/ 1752459 h 5256000"/>
              <a:gd name="connsiteX5" fmla="*/ 4380230 w 5256000"/>
              <a:gd name="connsiteY5" fmla="*/ 1752459 h 5256000"/>
              <a:gd name="connsiteX6" fmla="*/ 5256000 w 5256000"/>
              <a:gd name="connsiteY6" fmla="*/ 2628688 h 5256000"/>
              <a:gd name="connsiteX7" fmla="*/ 4380230 w 5256000"/>
              <a:gd name="connsiteY7" fmla="*/ 2628688 h 5256000"/>
              <a:gd name="connsiteX8" fmla="*/ 5256000 w 5256000"/>
              <a:gd name="connsiteY8" fmla="*/ 3503542 h 5256000"/>
              <a:gd name="connsiteX9" fmla="*/ 4380230 w 5256000"/>
              <a:gd name="connsiteY9" fmla="*/ 3503542 h 5256000"/>
              <a:gd name="connsiteX10" fmla="*/ 5256000 w 5256000"/>
              <a:gd name="connsiteY10" fmla="*/ 4379771 h 5256000"/>
              <a:gd name="connsiteX11" fmla="*/ 4380230 w 5256000"/>
              <a:gd name="connsiteY11" fmla="*/ 4379771 h 5256000"/>
              <a:gd name="connsiteX12" fmla="*/ 5256000 w 5256000"/>
              <a:gd name="connsiteY12" fmla="*/ 5256000 h 5256000"/>
              <a:gd name="connsiteX13" fmla="*/ 0 w 5256000"/>
              <a:gd name="connsiteY13" fmla="*/ 5256000 h 52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56000" h="5256000">
                <a:moveTo>
                  <a:pt x="0" y="0"/>
                </a:moveTo>
                <a:lnTo>
                  <a:pt x="4380230" y="0"/>
                </a:lnTo>
                <a:lnTo>
                  <a:pt x="5256000" y="876229"/>
                </a:lnTo>
                <a:lnTo>
                  <a:pt x="4380230" y="876229"/>
                </a:lnTo>
                <a:lnTo>
                  <a:pt x="5256000" y="1752459"/>
                </a:lnTo>
                <a:lnTo>
                  <a:pt x="4380230" y="1752459"/>
                </a:lnTo>
                <a:lnTo>
                  <a:pt x="5256000" y="2628688"/>
                </a:lnTo>
                <a:lnTo>
                  <a:pt x="4380230" y="2628688"/>
                </a:lnTo>
                <a:lnTo>
                  <a:pt x="5256000" y="3503542"/>
                </a:lnTo>
                <a:lnTo>
                  <a:pt x="4380230" y="3503542"/>
                </a:lnTo>
                <a:lnTo>
                  <a:pt x="5256000" y="4379771"/>
                </a:lnTo>
                <a:lnTo>
                  <a:pt x="4380230" y="4379771"/>
                </a:lnTo>
                <a:lnTo>
                  <a:pt x="5256000" y="5256000"/>
                </a:lnTo>
                <a:lnTo>
                  <a:pt x="0" y="5256000"/>
                </a:lnTo>
                <a:close/>
              </a:path>
            </a:pathLst>
          </a:custGeom>
          <a:solidFill>
            <a:schemeClr val="bg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ALF-Yellow_ThankYou">
    <p:spTree>
      <p:nvGrpSpPr>
        <p:cNvPr id="1" name=""/>
        <p:cNvGrpSpPr/>
        <p:nvPr/>
      </p:nvGrpSpPr>
      <p:grpSpPr>
        <a:xfrm>
          <a:off x="0" y="0"/>
          <a:ext cx="0" cy="0"/>
          <a:chOff x="0" y="0"/>
          <a:chExt cx="0" cy="0"/>
        </a:xfrm>
      </p:grpSpPr>
      <p:sp>
        <p:nvSpPr>
          <p:cNvPr id="9" name="Rectangle 8"/>
          <p:cNvSpPr/>
          <p:nvPr userDrawn="1"/>
        </p:nvSpPr>
        <p:spPr>
          <a:xfrm>
            <a:off x="0" y="0"/>
            <a:ext cx="59055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9128" y="381000"/>
            <a:ext cx="552187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6289128" y="3429000"/>
            <a:ext cx="5521872" cy="2438536"/>
          </a:xfrm>
        </p:spPr>
        <p:txBody>
          <a:bodyPr/>
          <a:lstStyle>
            <a:lvl1pPr>
              <a:defRPr/>
            </a:lvl1pPr>
          </a:lstStyle>
          <a:p>
            <a:pPr lvl="0"/>
            <a:r>
              <a:rPr lang="en-US" dirty="0"/>
              <a:t>Edit contact or sign off information</a:t>
            </a:r>
            <a:endParaRPr lang="en-US"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HALF-RED_ThankYou">
    <p:spTree>
      <p:nvGrpSpPr>
        <p:cNvPr id="1" name=""/>
        <p:cNvGrpSpPr/>
        <p:nvPr/>
      </p:nvGrpSpPr>
      <p:grpSpPr>
        <a:xfrm>
          <a:off x="0" y="0"/>
          <a:ext cx="0" cy="0"/>
          <a:chOff x="0" y="0"/>
          <a:chExt cx="0" cy="0"/>
        </a:xfrm>
      </p:grpSpPr>
      <p:sp>
        <p:nvSpPr>
          <p:cNvPr id="9" name="Rectangle 8"/>
          <p:cNvSpPr/>
          <p:nvPr userDrawn="1"/>
        </p:nvSpPr>
        <p:spPr>
          <a:xfrm>
            <a:off x="0" y="0"/>
            <a:ext cx="59055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9128" y="381000"/>
            <a:ext cx="552187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6289128" y="3429000"/>
            <a:ext cx="5521872" cy="2438536"/>
          </a:xfrm>
        </p:spPr>
        <p:txBody>
          <a:bodyPr/>
          <a:lstStyle>
            <a:lvl1pPr>
              <a:defRPr/>
            </a:lvl1pPr>
          </a:lstStyle>
          <a:p>
            <a:pPr lvl="0"/>
            <a:r>
              <a:rPr lang="en-US" dirty="0"/>
              <a:t>Edit contact or sign off information</a:t>
            </a:r>
            <a:endParaRPr lang="en-US"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HALF-BLUE_ThankYou">
    <p:spTree>
      <p:nvGrpSpPr>
        <p:cNvPr id="1" name=""/>
        <p:cNvGrpSpPr/>
        <p:nvPr/>
      </p:nvGrpSpPr>
      <p:grpSpPr>
        <a:xfrm>
          <a:off x="0" y="0"/>
          <a:ext cx="0" cy="0"/>
          <a:chOff x="0" y="0"/>
          <a:chExt cx="0" cy="0"/>
        </a:xfrm>
      </p:grpSpPr>
      <p:sp>
        <p:nvSpPr>
          <p:cNvPr id="9" name="Rectangle 8"/>
          <p:cNvSpPr/>
          <p:nvPr userDrawn="1"/>
        </p:nvSpPr>
        <p:spPr>
          <a:xfrm>
            <a:off x="0" y="0"/>
            <a:ext cx="5905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9128" y="381000"/>
            <a:ext cx="552187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6289128" y="3429000"/>
            <a:ext cx="5521872" cy="2438536"/>
          </a:xfrm>
        </p:spPr>
        <p:txBody>
          <a:bodyPr/>
          <a:lstStyle>
            <a:lvl1pPr>
              <a:defRPr/>
            </a:lvl1pPr>
          </a:lstStyle>
          <a:p>
            <a:pPr lvl="0"/>
            <a:r>
              <a:rPr lang="en-US" dirty="0"/>
              <a:t>Edit contact or sign off information</a:t>
            </a:r>
            <a:endParaRPr lang="en-US"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HALF-BLACK_ThankYou">
    <p:spTree>
      <p:nvGrpSpPr>
        <p:cNvPr id="1" name=""/>
        <p:cNvGrpSpPr/>
        <p:nvPr/>
      </p:nvGrpSpPr>
      <p:grpSpPr>
        <a:xfrm>
          <a:off x="0" y="0"/>
          <a:ext cx="0" cy="0"/>
          <a:chOff x="0" y="0"/>
          <a:chExt cx="0" cy="0"/>
        </a:xfrm>
      </p:grpSpPr>
      <p:sp>
        <p:nvSpPr>
          <p:cNvPr id="9" name="Rectangle 8"/>
          <p:cNvSpPr/>
          <p:nvPr userDrawn="1"/>
        </p:nvSpPr>
        <p:spPr>
          <a:xfrm>
            <a:off x="0" y="0"/>
            <a:ext cx="59055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9128" y="381000"/>
            <a:ext cx="552187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6289128" y="3429000"/>
            <a:ext cx="5521872" cy="2438536"/>
          </a:xfrm>
        </p:spPr>
        <p:txBody>
          <a:bodyPr/>
          <a:lstStyle>
            <a:lvl1pPr>
              <a:defRPr/>
            </a:lvl1pPr>
          </a:lstStyle>
          <a:p>
            <a:pPr lvl="0"/>
            <a:r>
              <a:rPr lang="en-US" dirty="0"/>
              <a:t>Edit contact or sign off information</a:t>
            </a:r>
            <a:endParaRPr lang="en-US"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showMasterSp="0" userDrawn="1">
  <p:cSld name="YELLOW_Title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485900"/>
            <a:ext cx="5904000" cy="2387600"/>
          </a:xfrm>
        </p:spPr>
        <p:txBody>
          <a:bodyPr anchor="t" anchorCtr="0"/>
          <a:lstStyle>
            <a:lvl1pPr algn="l">
              <a:lnSpc>
                <a:spcPts val="5800"/>
              </a:lnSpc>
              <a:defRPr sz="5600">
                <a:solidFill>
                  <a:schemeClr val="tx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4000"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
        <p:nvSpPr>
          <p:cNvPr id="8" name="Date Placeholder 7"/>
          <p:cNvSpPr>
            <a:spLocks noGrp="1"/>
          </p:cNvSpPr>
          <p:nvPr>
            <p:ph type="dt" sz="half" idx="14"/>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tx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tx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YELLOW_TextSlide_1-column">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E8C54CB0-5A5A-4DA7-B718-9F82E4086D92}"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YELLOW_TextSlide_2-column">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485900"/>
            <a:ext cx="5523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6287176" y="1485900"/>
            <a:ext cx="5523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F430E07C-37AA-4085-9AD6-6F5C3F278891}"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YELLOW_TextSlide_HalfBLACK">
    <p:bg>
      <p:bgPr>
        <a:solidFill>
          <a:schemeClr val="accent2"/>
        </a:solidFill>
        <a:effectLst/>
      </p:bgPr>
    </p:bg>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0" y="-4559"/>
            <a:ext cx="6286499" cy="6862558"/>
          </a:xfrm>
          <a:prstGeom prst="rect">
            <a:avLst/>
          </a:prstGeom>
          <a:solidFill>
            <a:schemeClr val="tx1"/>
          </a:solidFill>
          <a:ln>
            <a:noFill/>
          </a:ln>
        </p:spPr>
        <p:txBody>
          <a:bodyPr vert="horz" wrap="square" lIns="91440" tIns="45720" rIns="91440" bIns="45720" numCol="1" anchor="t" anchorCtr="0" compatLnSpc="1"/>
          <a:lstStyle/>
          <a:p>
            <a:endParaRPr lang="en-GB"/>
          </a:p>
        </p:txBody>
      </p:sp>
      <p:sp>
        <p:nvSpPr>
          <p:cNvPr id="2" name="Title 1"/>
          <p:cNvSpPr>
            <a:spLocks noGrp="1"/>
          </p:cNvSpPr>
          <p:nvPr>
            <p:ph type="title"/>
          </p:nvPr>
        </p:nvSpPr>
        <p:spPr>
          <a:xfrm>
            <a:off x="381000" y="365125"/>
            <a:ext cx="5111496" cy="609398"/>
          </a:xfrm>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5124"/>
            <a:ext cx="5111496" cy="38579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lvl1pPr>
              <a:defRPr>
                <a:solidFill>
                  <a:schemeClr val="bg1"/>
                </a:solidFill>
              </a:defRPr>
            </a:lvl1pPr>
          </a:lstStyle>
          <a:p>
            <a:fld id="{A5118A3E-661A-4FE2-A58D-9B0D35F60FC9}"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Content Placeholder 2"/>
          <p:cNvSpPr>
            <a:spLocks noGrp="1"/>
          </p:cNvSpPr>
          <p:nvPr>
            <p:ph sz="half" idx="13"/>
          </p:nvPr>
        </p:nvSpPr>
        <p:spPr>
          <a:xfrm>
            <a:off x="6287176" y="1895124"/>
            <a:ext cx="5523824" cy="385797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accent2"/>
                </a:solidFill>
              </a:defRPr>
            </a:lvl5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showMasterSp="0" userDrawn="1">
  <p:cSld name="WHITE_TextSlide_HalfBLUE">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1" y="-4558"/>
            <a:ext cx="6286499" cy="6862558"/>
          </a:xfrm>
          <a:prstGeom prst="rect">
            <a:avLst/>
          </a:prstGeom>
          <a:solidFill>
            <a:schemeClr val="accent1"/>
          </a:solidFill>
          <a:ln>
            <a:noFill/>
          </a:ln>
        </p:spPr>
        <p:txBody>
          <a:bodyPr vert="horz" wrap="square" lIns="91440" tIns="45720" rIns="91440" bIns="45720" numCol="1" anchor="t" anchorCtr="0" compatLnSpc="1"/>
          <a:lstStyle/>
          <a:p>
            <a:endParaRPr lang="en-GB"/>
          </a:p>
        </p:txBody>
      </p:sp>
      <p:sp>
        <p:nvSpPr>
          <p:cNvPr id="2" name="Title 1"/>
          <p:cNvSpPr>
            <a:spLocks noGrp="1"/>
          </p:cNvSpPr>
          <p:nvPr>
            <p:ph type="title"/>
          </p:nvPr>
        </p:nvSpPr>
        <p:spPr>
          <a:xfrm>
            <a:off x="381000" y="365125"/>
            <a:ext cx="5111325" cy="609398"/>
          </a:xfr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5124"/>
            <a:ext cx="5110700" cy="3857976"/>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bg1"/>
                </a:solidFill>
              </a:defRPr>
            </a:lvl1pPr>
          </a:lstStyle>
          <a:p>
            <a:fld id="{5DD453D0-CFD4-4E7D-AACE-01F5700D1366}" type="datetime3">
              <a:rPr lang="en-US" smtClean="0"/>
            </a:fld>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11" name="Content Placeholder 2"/>
          <p:cNvSpPr>
            <a:spLocks noGrp="1"/>
          </p:cNvSpPr>
          <p:nvPr>
            <p:ph sz="half" idx="13"/>
          </p:nvPr>
        </p:nvSpPr>
        <p:spPr>
          <a:xfrm>
            <a:off x="6287176" y="1895124"/>
            <a:ext cx="5523824" cy="385797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bg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Footer Placeholder 3"/>
          <p:cNvSpPr>
            <a:spLocks noGrp="1"/>
          </p:cNvSpPr>
          <p:nvPr>
            <p:ph type="ftr" sz="quarter" idx="14"/>
          </p:nvPr>
        </p:nvSpPr>
        <p:spPr/>
        <p:txBody>
          <a:bodyPr/>
          <a:lstStyle>
            <a:lvl1pPr>
              <a:defRPr>
                <a:solidFill>
                  <a:schemeClr val="accent1"/>
                </a:solidFill>
              </a:defRPr>
            </a:lvl1pPr>
          </a:lstStyle>
          <a:p>
            <a:endParaRPr lang="en-US" dirty="0"/>
          </a:p>
        </p:txBody>
      </p:sp>
    </p:spTree>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YELLOW_TextSlide_Comparison-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11430000" cy="612648"/>
          </a:xfrm>
        </p:spPr>
        <p:txBody>
          <a:bodyPr/>
          <a:lstStyle>
            <a:lvl1pPr>
              <a:defRPr>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000" y="1485900"/>
            <a:ext cx="5524500" cy="612648"/>
          </a:xfrm>
        </p:spPr>
        <p:txBody>
          <a:bodyPr anchor="t" anchorCtr="0"/>
          <a:lstStyle>
            <a:lvl1pPr marL="0" indent="0">
              <a:buNone/>
              <a:defRPr sz="28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381000" y="2098548"/>
            <a:ext cx="5524500" cy="365455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Text Placeholder 4"/>
          <p:cNvSpPr>
            <a:spLocks noGrp="1"/>
          </p:cNvSpPr>
          <p:nvPr>
            <p:ph type="body" sz="quarter" idx="3"/>
          </p:nvPr>
        </p:nvSpPr>
        <p:spPr>
          <a:xfrm>
            <a:off x="6286500" y="1485900"/>
            <a:ext cx="5524500" cy="612648"/>
          </a:xfrm>
        </p:spPr>
        <p:txBody>
          <a:bodyPr anchor="t" anchorCtr="0"/>
          <a:lstStyle>
            <a:lvl1pPr marL="0" indent="0">
              <a:buNone/>
              <a:defRPr sz="28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286500" y="2098548"/>
            <a:ext cx="5524500" cy="365455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2C30A740-C37F-4EA3-A83B-1A46F7FB681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YELLOW_Text+Photo-Right">
    <p:bg>
      <p:bgPr>
        <a:solidFill>
          <a:schemeClr val="accent2"/>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p:nvPr>
        </p:nvSpPr>
        <p:spPr>
          <a:xfrm>
            <a:off x="381000" y="365125"/>
            <a:ext cx="4736592" cy="612648"/>
          </a:xfrm>
        </p:spPr>
        <p:txBody>
          <a:bodyPr/>
          <a:lstStyle>
            <a:lvl1pPr>
              <a:defRPr>
                <a:solidFill>
                  <a:schemeClr val="tx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381000" y="1905000"/>
            <a:ext cx="4736592" cy="38481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2C30A740-C37F-4EA3-A83B-1A46F7FB681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YELLOW_Text+Photo-Left">
    <p:bg>
      <p:bgPr>
        <a:solidFill>
          <a:schemeClr val="accent2"/>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p:nvPr>
        </p:nvSpPr>
        <p:spPr>
          <a:xfrm>
            <a:off x="6286500" y="365125"/>
            <a:ext cx="5524500" cy="612648"/>
          </a:xfrm>
        </p:spPr>
        <p:txBody>
          <a:bodyPr/>
          <a:lstStyle>
            <a:lvl1pPr>
              <a:defRPr>
                <a:solidFill>
                  <a:schemeClr val="tx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500" y="1905000"/>
            <a:ext cx="5524500" cy="38481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2C30A740-C37F-4EA3-A83B-1A46F7FB681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YELLOW_TextSlide_3-column">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0999"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4403346"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98E04ADF-910A-4DB6-B46B-A2A1971C69FC}"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3"/>
          <p:cNvSpPr>
            <a:spLocks noGrp="1"/>
          </p:cNvSpPr>
          <p:nvPr>
            <p:ph sz="half" idx="13"/>
          </p:nvPr>
        </p:nvSpPr>
        <p:spPr>
          <a:xfrm>
            <a:off x="8427044"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YELLOW_TextSlide_Photo+1-column">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5524500" cy="609398"/>
          </a:xfrm>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7026"/>
            <a:ext cx="5523824" cy="385607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AC50F5DF-FDD1-4B91-B21E-DF4355E577B6}"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bg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YELLOW_TextSlide_BigNumber">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1485900"/>
            <a:ext cx="5524500" cy="1943100"/>
          </a:xfrm>
        </p:spPr>
        <p:txBody>
          <a:bodyPr/>
          <a:lstStyle>
            <a:lvl1pPr>
              <a:defRPr sz="16600">
                <a:solidFill>
                  <a:schemeClr val="tx1"/>
                </a:solidFill>
              </a:defRPr>
            </a:lvl1pPr>
          </a:lstStyle>
          <a:p>
            <a:r>
              <a:rPr lang="en-US" dirty="0"/>
              <a:t>XX%</a:t>
            </a:r>
            <a:endParaRPr lang="en-US" dirty="0"/>
          </a:p>
        </p:txBody>
      </p:sp>
      <p:sp>
        <p:nvSpPr>
          <p:cNvPr id="3" name="Content Placeholder 2"/>
          <p:cNvSpPr>
            <a:spLocks noGrp="1"/>
          </p:cNvSpPr>
          <p:nvPr>
            <p:ph sz="half" idx="1"/>
          </p:nvPr>
        </p:nvSpPr>
        <p:spPr>
          <a:xfrm>
            <a:off x="381676" y="3568439"/>
            <a:ext cx="5523824" cy="2184661"/>
          </a:xfrm>
        </p:spPr>
        <p:txBody>
          <a:bodyPr/>
          <a:lstStyle>
            <a:lvl1pPr>
              <a:lnSpc>
                <a:spcPct val="100000"/>
              </a:lnSpc>
              <a:spcBef>
                <a:spcPts val="0"/>
              </a:spcBef>
              <a:spcAft>
                <a:spcPts val="1400"/>
              </a:spcAft>
              <a:defRPr sz="3000">
                <a:solidFill>
                  <a:schemeClr val="tx1"/>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9B4427DF-E9D0-4C57-A0E6-5C39BB863620}"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bg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YELLOW_Photo+BigQuote-1">
    <p:bg>
      <p:bgPr>
        <a:solidFill>
          <a:schemeClr val="accent2"/>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C18E8AD4-3C8E-4EF4-A376-3810495AE93E}"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Picture Placeholder 9"/>
          <p:cNvSpPr>
            <a:spLocks noGrp="1"/>
          </p:cNvSpPr>
          <p:nvPr>
            <p:ph type="pic" sz="quarter" idx="13"/>
          </p:nvPr>
        </p:nvSpPr>
        <p:spPr>
          <a:xfrm>
            <a:off x="0" y="0"/>
            <a:ext cx="12192000" cy="3429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11" name="Text Placeholder 3"/>
          <p:cNvSpPr>
            <a:spLocks noGrp="1"/>
          </p:cNvSpPr>
          <p:nvPr>
            <p:ph type="body" sz="half" idx="2" hasCustomPrompt="1"/>
          </p:nvPr>
        </p:nvSpPr>
        <p:spPr>
          <a:xfrm>
            <a:off x="381000" y="3799539"/>
            <a:ext cx="11430000" cy="1768289"/>
          </a:xfrm>
        </p:spPr>
        <p:txBody>
          <a:bodyPr/>
          <a:lstStyle>
            <a:lvl1pPr marL="0" indent="0">
              <a:lnSpc>
                <a:spcPct val="90000"/>
              </a:lnSpc>
              <a:spcBef>
                <a:spcPts val="0"/>
              </a:spcBef>
              <a:buNone/>
              <a:defRPr sz="5400">
                <a:solidFill>
                  <a:schemeClr val="tx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big quote style</a:t>
            </a:r>
            <a:endParaRPr lang="en-US" dirty="0"/>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YELLOW_Photo+BigQuote-2">
    <p:bg>
      <p:bgPr>
        <a:solidFill>
          <a:schemeClr val="accent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540DDAD-C6A8-43E5-A87B-C5D40DC7BBE9}"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YELLOW_Photo+BigQuote-3">
    <p:bg>
      <p:bgPr>
        <a:solidFill>
          <a:schemeClr val="accent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D77E293E-01F5-49C6-93EC-C2FDCA3E70AD}"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showMasterSp="0" userDrawn="1">
  <p:cSld name="YELLOW_Photo+BigQuote-4">
    <p:bg>
      <p:bgPr>
        <a:solidFill>
          <a:schemeClr val="accent2"/>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hasCustomPrompt="1"/>
          </p:nvPr>
        </p:nvSpPr>
        <p:spPr/>
        <p:txBody>
          <a:bodyPr/>
          <a:lstStyle>
            <a:lvl1pPr>
              <a:defRPr sz="5400">
                <a:solidFill>
                  <a:schemeClr val="tx1"/>
                </a:solidFill>
              </a:defRPr>
            </a:lvl1pPr>
          </a:lstStyle>
          <a:p>
            <a:r>
              <a:rPr lang="en-US" dirty="0"/>
              <a:t>Click to edit big quote style</a:t>
            </a:r>
            <a:endParaRPr lang="en-US" dirty="0"/>
          </a:p>
        </p:txBody>
      </p:sp>
      <p:sp>
        <p:nvSpPr>
          <p:cNvPr id="3" name="Date Placeholder 2"/>
          <p:cNvSpPr>
            <a:spLocks noGrp="1"/>
          </p:cNvSpPr>
          <p:nvPr>
            <p:ph type="dt" sz="half" idx="10"/>
          </p:nvPr>
        </p:nvSpPr>
        <p:spPr/>
        <p:txBody>
          <a:bodyPr/>
          <a:lstStyle>
            <a:lvl1pPr>
              <a:defRPr>
                <a:solidFill>
                  <a:schemeClr val="tx1"/>
                </a:solidFill>
              </a:defRPr>
            </a:lvl1pPr>
          </a:lstStyle>
          <a:p>
            <a:fld id="{7EE9072A-6F70-41B0-B954-59B5440D45DB}"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showMasterSp="0" userDrawn="1">
  <p:cSld name="WHITE_TextSlide_HalfRED">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1" y="-4558"/>
            <a:ext cx="6286499" cy="6862558"/>
          </a:xfrm>
          <a:prstGeom prst="rect">
            <a:avLst/>
          </a:prstGeom>
          <a:solidFill>
            <a:schemeClr val="accent3"/>
          </a:solidFill>
          <a:ln>
            <a:noFill/>
          </a:ln>
        </p:spPr>
        <p:txBody>
          <a:bodyPr vert="horz" wrap="square" lIns="91440" tIns="45720" rIns="91440" bIns="45720" numCol="1" anchor="t" anchorCtr="0" compatLnSpc="1"/>
          <a:lstStyle/>
          <a:p>
            <a:endParaRPr lang="en-GB"/>
          </a:p>
        </p:txBody>
      </p:sp>
      <p:sp>
        <p:nvSpPr>
          <p:cNvPr id="2" name="Title 1"/>
          <p:cNvSpPr>
            <a:spLocks noGrp="1"/>
          </p:cNvSpPr>
          <p:nvPr>
            <p:ph type="title"/>
          </p:nvPr>
        </p:nvSpPr>
        <p:spPr>
          <a:xfrm>
            <a:off x="381000" y="365125"/>
            <a:ext cx="5111496" cy="609398"/>
          </a:xfr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5124"/>
            <a:ext cx="5111496" cy="3857976"/>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bg1"/>
                </a:solidFill>
              </a:defRPr>
            </a:lvl1pPr>
          </a:lstStyle>
          <a:p>
            <a:fld id="{09957787-C4DE-401D-8DF5-EA168551F2C0}" type="datetime3">
              <a:rPr lang="en-US" smtClean="0"/>
            </a:fld>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11" name="Content Placeholder 2"/>
          <p:cNvSpPr>
            <a:spLocks noGrp="1"/>
          </p:cNvSpPr>
          <p:nvPr>
            <p:ph sz="half" idx="13"/>
          </p:nvPr>
        </p:nvSpPr>
        <p:spPr>
          <a:xfrm>
            <a:off x="6287176" y="1895124"/>
            <a:ext cx="5523824" cy="385797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bg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Footer Placeholder 3"/>
          <p:cNvSpPr>
            <a:spLocks noGrp="1"/>
          </p:cNvSpPr>
          <p:nvPr>
            <p:ph type="ftr" sz="quarter" idx="14"/>
          </p:nvPr>
        </p:nvSpPr>
        <p:spPr/>
        <p:txBody>
          <a:bodyPr/>
          <a:lstStyle>
            <a:lvl1pPr>
              <a:defRPr>
                <a:solidFill>
                  <a:schemeClr val="accent1"/>
                </a:solidFill>
              </a:defRPr>
            </a:lvl1pPr>
          </a:lstStyle>
          <a:p>
            <a:endParaRPr lang="en-US" dirty="0"/>
          </a:p>
        </p:txBody>
      </p:sp>
    </p:spTree>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YELLOW_Photo+BigQuote+Text-1">
    <p:bg>
      <p:bgPr>
        <a:solidFill>
          <a:schemeClr val="accent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540DDAD-C6A8-43E5-A87B-C5D40DC7BBE9}"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11" name="Content Placeholder 2"/>
          <p:cNvSpPr>
            <a:spLocks noGrp="1"/>
          </p:cNvSpPr>
          <p:nvPr>
            <p:ph sz="half" idx="1"/>
          </p:nvPr>
        </p:nvSpPr>
        <p:spPr>
          <a:xfrm>
            <a:off x="381676" y="3149600"/>
            <a:ext cx="4735916" cy="2603499"/>
          </a:xfrm>
        </p:spPr>
        <p:txBody>
          <a:bodyPr/>
          <a:lstStyle>
            <a:lvl1pPr>
              <a:defRPr sz="24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vl6pPr>
              <a:defRPr sz="2000">
                <a:solidFill>
                  <a:schemeClr val="tx1"/>
                </a:solidFill>
              </a:defRPr>
            </a:lvl6pPr>
            <a:lvl7pPr>
              <a:defRPr sz="2000">
                <a:solidFill>
                  <a:schemeClr val="tx1"/>
                </a:solidFill>
              </a:defRPr>
            </a:lvl7pPr>
            <a:lvl8pPr>
              <a:defRPr sz="2000">
                <a:solidFill>
                  <a:schemeClr val="tx1"/>
                </a:solidFill>
              </a:defRPr>
            </a:lvl8pPr>
            <a:lvl9pPr>
              <a:defRPr sz="2000">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Tree>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YELLOW_Photo+BigQuote+Text-2">
    <p:bg>
      <p:bgPr>
        <a:solidFill>
          <a:schemeClr val="accent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D77E293E-01F5-49C6-93EC-C2FDCA3E70AD}"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9" name="Content Placeholder 2"/>
          <p:cNvSpPr>
            <a:spLocks noGrp="1"/>
          </p:cNvSpPr>
          <p:nvPr>
            <p:ph sz="half" idx="1"/>
          </p:nvPr>
        </p:nvSpPr>
        <p:spPr>
          <a:xfrm>
            <a:off x="6286500" y="3149600"/>
            <a:ext cx="5524500" cy="2603499"/>
          </a:xfrm>
        </p:spPr>
        <p:txBody>
          <a:bodyPr/>
          <a:lstStyle>
            <a:lvl1pPr>
              <a:defRPr sz="24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vl6pPr>
              <a:defRPr sz="2000">
                <a:solidFill>
                  <a:schemeClr val="tx1"/>
                </a:solidFill>
              </a:defRPr>
            </a:lvl6pPr>
            <a:lvl7pPr>
              <a:defRPr sz="2000">
                <a:solidFill>
                  <a:schemeClr val="tx1"/>
                </a:solidFill>
              </a:defRPr>
            </a:lvl7pPr>
            <a:lvl8pPr>
              <a:defRPr sz="2000">
                <a:solidFill>
                  <a:schemeClr val="tx1"/>
                </a:solidFill>
              </a:defRPr>
            </a:lvl8pPr>
            <a:lvl9pPr>
              <a:defRPr sz="2000">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YELLOW_TitleOnly">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Date Placeholder 2"/>
          <p:cNvSpPr>
            <a:spLocks noGrp="1"/>
          </p:cNvSpPr>
          <p:nvPr>
            <p:ph type="dt" sz="half" idx="10"/>
          </p:nvPr>
        </p:nvSpPr>
        <p:spPr/>
        <p:txBody>
          <a:bodyPr/>
          <a:lstStyle>
            <a:lvl1pPr>
              <a:defRPr>
                <a:solidFill>
                  <a:schemeClr val="tx1"/>
                </a:solidFill>
              </a:defRPr>
            </a:lvl1pPr>
          </a:lstStyle>
          <a:p>
            <a:fld id="{7EE9072A-6F70-41B0-B954-59B5440D45DB}"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6"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YELLOW_Blank">
    <p:bg>
      <p:bgPr>
        <a:solidFill>
          <a:schemeClr val="accent2"/>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5"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6" name="Date Placeholder 5"/>
          <p:cNvSpPr>
            <a:spLocks noGrp="1"/>
          </p:cNvSpPr>
          <p:nvPr>
            <p:ph type="dt" sz="half" idx="13"/>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7" name="Footer Placeholder 6"/>
          <p:cNvSpPr>
            <a:spLocks noGrp="1"/>
          </p:cNvSpPr>
          <p:nvPr>
            <p:ph type="ftr" sz="quarter" idx="14"/>
          </p:nvPr>
        </p:nvSpPr>
        <p:spPr/>
        <p:txBody>
          <a:bodyPr/>
          <a:lstStyle>
            <a:lvl1pPr>
              <a:defRPr>
                <a:solidFill>
                  <a:schemeClr val="tx1"/>
                </a:solidFill>
              </a:defRPr>
            </a:lvl1pPr>
          </a:lstStyle>
          <a:p>
            <a:endParaRPr lang="en-US" dirty="0"/>
          </a:p>
        </p:txBody>
      </p:sp>
    </p:spTree>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YELLOW_BigQuot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F1852A63-31BF-4872-A149-D6CEDB142530}"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YELLOW_BigQuote+Text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326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4" name="Text Placeholder 3"/>
          <p:cNvSpPr>
            <a:spLocks noGrp="1"/>
          </p:cNvSpPr>
          <p:nvPr>
            <p:ph type="body" sz="half" idx="2"/>
          </p:nvPr>
        </p:nvSpPr>
        <p:spPr>
          <a:xfrm>
            <a:off x="5905453" y="381000"/>
            <a:ext cx="5905547" cy="612648"/>
          </a:xfrm>
        </p:spPr>
        <p:txBody>
          <a:bodyPr/>
          <a:lstStyle>
            <a:lvl1pPr marL="0" indent="0">
              <a:lnSpc>
                <a:spcPct val="90000"/>
              </a:lnSpc>
              <a:spcBef>
                <a:spcPts val="0"/>
              </a:spcBef>
              <a:buNone/>
              <a:defRPr sz="32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tx1"/>
                </a:solidFill>
              </a:defRPr>
            </a:lvl1pPr>
          </a:lstStyle>
          <a:p>
            <a:fld id="{4E2FBE20-8671-4F7E-A670-E2F6F20DBF8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2"/>
          <p:cNvSpPr>
            <a:spLocks noGrp="1"/>
          </p:cNvSpPr>
          <p:nvPr>
            <p:ph idx="1"/>
          </p:nvPr>
        </p:nvSpPr>
        <p:spPr>
          <a:xfrm>
            <a:off x="5905500" y="1485900"/>
            <a:ext cx="5904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YELLOW_ThankYou-1">
    <p:bg>
      <p:bgPr>
        <a:solidFill>
          <a:schemeClr val="accent2"/>
        </a:solidFill>
        <a:effectLst/>
      </p:bgPr>
    </p:bg>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6448425" y="0"/>
            <a:ext cx="5753100" cy="5753100"/>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5742127 w 5753100"/>
              <a:gd name="connsiteY3" fmla="*/ 5753100 h 5753100"/>
              <a:gd name="connsiteX4" fmla="*/ 4388 w 5753100"/>
              <a:gd name="connsiteY4" fmla="*/ 297076 h 5753100"/>
              <a:gd name="connsiteX5" fmla="*/ 0 w 5753100"/>
              <a:gd name="connsiteY5" fmla="*/ 123264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3100" h="5753100">
                <a:moveTo>
                  <a:pt x="0" y="0"/>
                </a:moveTo>
                <a:lnTo>
                  <a:pt x="5753100" y="0"/>
                </a:lnTo>
                <a:lnTo>
                  <a:pt x="5753100" y="5753100"/>
                </a:lnTo>
                <a:lnTo>
                  <a:pt x="5742127" y="5753100"/>
                </a:lnTo>
                <a:cubicBezTo>
                  <a:pt x="2667478" y="5753100"/>
                  <a:pt x="158214" y="3337026"/>
                  <a:pt x="4388" y="297076"/>
                </a:cubicBezTo>
                <a:lnTo>
                  <a:pt x="0" y="123264"/>
                </a:lnTo>
                <a:close/>
              </a:path>
            </a:pathLst>
          </a:custGeom>
          <a:solidFill>
            <a:schemeClr val="bg2">
              <a:lumMod val="90000"/>
            </a:schemeClr>
          </a:solidFill>
        </p:spPr>
        <p:txBody>
          <a:bodyPr wrap="square" anchor="ctr" anchorCtr="0">
            <a:noAutofit/>
          </a:bodyPr>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YELLOW_ThankYou-2">
    <p:bg>
      <p:bgPr>
        <a:solidFill>
          <a:schemeClr val="accent2"/>
        </a:solidFill>
        <a:effectLst/>
      </p:bgPr>
    </p:bg>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7057623" y="0"/>
            <a:ext cx="5134377" cy="5134377"/>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0 w 5753100"/>
              <a:gd name="connsiteY3" fmla="*/ 5753100 h 5753100"/>
              <a:gd name="connsiteX4" fmla="*/ 0 w 5753100"/>
              <a:gd name="connsiteY4" fmla="*/ 3836825 h 5753100"/>
              <a:gd name="connsiteX5" fmla="*/ 1915378 w 5753100"/>
              <a:gd name="connsiteY5" fmla="*/ 3836825 h 5753100"/>
              <a:gd name="connsiteX6" fmla="*/ 1915378 w 5753100"/>
              <a:gd name="connsiteY6" fmla="*/ 1919151 h 5753100"/>
              <a:gd name="connsiteX7" fmla="*/ 0 w 5753100"/>
              <a:gd name="connsiteY7" fmla="*/ 1919151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3100" h="5753100">
                <a:moveTo>
                  <a:pt x="0" y="0"/>
                </a:moveTo>
                <a:lnTo>
                  <a:pt x="5753100" y="0"/>
                </a:lnTo>
                <a:lnTo>
                  <a:pt x="5753100" y="5753100"/>
                </a:lnTo>
                <a:lnTo>
                  <a:pt x="0" y="5753100"/>
                </a:lnTo>
                <a:lnTo>
                  <a:pt x="0" y="3836825"/>
                </a:lnTo>
                <a:lnTo>
                  <a:pt x="1915378" y="3836825"/>
                </a:lnTo>
                <a:lnTo>
                  <a:pt x="1915378" y="1919151"/>
                </a:lnTo>
                <a:lnTo>
                  <a:pt x="0" y="1919151"/>
                </a:lnTo>
                <a:close/>
              </a:path>
            </a:pathLst>
          </a:custGeom>
          <a:solidFill>
            <a:schemeClr val="bg2">
              <a:lumMod val="90000"/>
            </a:schemeClr>
          </a:solidFill>
        </p:spPr>
        <p:txBody>
          <a:bodyPr wrap="square" anchor="ctr" anchorCtr="0">
            <a:noAutofit/>
          </a:bodyPr>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YELLOW_ThankYou-3">
    <p:bg>
      <p:bgPr>
        <a:solidFill>
          <a:schemeClr val="accent2"/>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Picture Placeholder 9"/>
          <p:cNvSpPr>
            <a:spLocks noGrp="1"/>
          </p:cNvSpPr>
          <p:nvPr>
            <p:ph type="pic" sz="quarter" idx="14"/>
          </p:nvPr>
        </p:nvSpPr>
        <p:spPr>
          <a:xfrm>
            <a:off x="6936000" y="0"/>
            <a:ext cx="5256000" cy="5256000"/>
          </a:xfrm>
          <a:custGeom>
            <a:avLst/>
            <a:gdLst>
              <a:gd name="connsiteX0" fmla="*/ 0 w 5256000"/>
              <a:gd name="connsiteY0" fmla="*/ 0 h 5256000"/>
              <a:gd name="connsiteX1" fmla="*/ 4380230 w 5256000"/>
              <a:gd name="connsiteY1" fmla="*/ 0 h 5256000"/>
              <a:gd name="connsiteX2" fmla="*/ 5256000 w 5256000"/>
              <a:gd name="connsiteY2" fmla="*/ 876229 h 5256000"/>
              <a:gd name="connsiteX3" fmla="*/ 4380230 w 5256000"/>
              <a:gd name="connsiteY3" fmla="*/ 876229 h 5256000"/>
              <a:gd name="connsiteX4" fmla="*/ 5256000 w 5256000"/>
              <a:gd name="connsiteY4" fmla="*/ 1752459 h 5256000"/>
              <a:gd name="connsiteX5" fmla="*/ 4380230 w 5256000"/>
              <a:gd name="connsiteY5" fmla="*/ 1752459 h 5256000"/>
              <a:gd name="connsiteX6" fmla="*/ 5256000 w 5256000"/>
              <a:gd name="connsiteY6" fmla="*/ 2628688 h 5256000"/>
              <a:gd name="connsiteX7" fmla="*/ 4380230 w 5256000"/>
              <a:gd name="connsiteY7" fmla="*/ 2628688 h 5256000"/>
              <a:gd name="connsiteX8" fmla="*/ 5256000 w 5256000"/>
              <a:gd name="connsiteY8" fmla="*/ 3503542 h 5256000"/>
              <a:gd name="connsiteX9" fmla="*/ 4380230 w 5256000"/>
              <a:gd name="connsiteY9" fmla="*/ 3503542 h 5256000"/>
              <a:gd name="connsiteX10" fmla="*/ 5256000 w 5256000"/>
              <a:gd name="connsiteY10" fmla="*/ 4379771 h 5256000"/>
              <a:gd name="connsiteX11" fmla="*/ 4380230 w 5256000"/>
              <a:gd name="connsiteY11" fmla="*/ 4379771 h 5256000"/>
              <a:gd name="connsiteX12" fmla="*/ 5256000 w 5256000"/>
              <a:gd name="connsiteY12" fmla="*/ 5256000 h 5256000"/>
              <a:gd name="connsiteX13" fmla="*/ 0 w 5256000"/>
              <a:gd name="connsiteY13" fmla="*/ 5256000 h 52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56000" h="5256000">
                <a:moveTo>
                  <a:pt x="0" y="0"/>
                </a:moveTo>
                <a:lnTo>
                  <a:pt x="4380230" y="0"/>
                </a:lnTo>
                <a:lnTo>
                  <a:pt x="5256000" y="876229"/>
                </a:lnTo>
                <a:lnTo>
                  <a:pt x="4380230" y="876229"/>
                </a:lnTo>
                <a:lnTo>
                  <a:pt x="5256000" y="1752459"/>
                </a:lnTo>
                <a:lnTo>
                  <a:pt x="4380230" y="1752459"/>
                </a:lnTo>
                <a:lnTo>
                  <a:pt x="5256000" y="2628688"/>
                </a:lnTo>
                <a:lnTo>
                  <a:pt x="4380230" y="2628688"/>
                </a:lnTo>
                <a:lnTo>
                  <a:pt x="5256000" y="3503542"/>
                </a:lnTo>
                <a:lnTo>
                  <a:pt x="4380230" y="3503542"/>
                </a:lnTo>
                <a:lnTo>
                  <a:pt x="5256000" y="4379771"/>
                </a:lnTo>
                <a:lnTo>
                  <a:pt x="4380230" y="4379771"/>
                </a:lnTo>
                <a:lnTo>
                  <a:pt x="5256000" y="5256000"/>
                </a:lnTo>
                <a:lnTo>
                  <a:pt x="0" y="5256000"/>
                </a:lnTo>
                <a:close/>
              </a:path>
            </a:pathLst>
          </a:custGeom>
          <a:solidFill>
            <a:schemeClr val="bg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showMasterSp="0" userDrawn="1">
  <p:cSld name="BLACK_Title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485900"/>
            <a:ext cx="5904000" cy="2387600"/>
          </a:xfrm>
        </p:spPr>
        <p:txBody>
          <a:bodyPr anchor="t" anchorCtr="0"/>
          <a:lstStyle>
            <a:lvl1pPr algn="l">
              <a:lnSpc>
                <a:spcPts val="5800"/>
              </a:lnSpc>
              <a:defRPr sz="5600">
                <a:solidFill>
                  <a:schemeClr val="accent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4000"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bg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bg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showMasterSp="0" userDrawn="1">
  <p:cSld name="WHITE_TextSlide_HalfYELLOW">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1" y="-4558"/>
            <a:ext cx="6286499" cy="6862557"/>
          </a:xfrm>
          <a:prstGeom prst="rect">
            <a:avLst/>
          </a:prstGeom>
          <a:solidFill>
            <a:schemeClr val="accent2"/>
          </a:solidFill>
          <a:ln>
            <a:noFill/>
          </a:ln>
        </p:spPr>
        <p:txBody>
          <a:bodyPr vert="horz" wrap="square" lIns="91440" tIns="45720" rIns="91440" bIns="45720" numCol="1" anchor="t" anchorCtr="0" compatLnSpc="1"/>
          <a:lstStyle/>
          <a:p>
            <a:endParaRPr lang="en-GB"/>
          </a:p>
        </p:txBody>
      </p:sp>
      <p:sp>
        <p:nvSpPr>
          <p:cNvPr id="2" name="Title 1"/>
          <p:cNvSpPr>
            <a:spLocks noGrp="1"/>
          </p:cNvSpPr>
          <p:nvPr>
            <p:ph type="title"/>
          </p:nvPr>
        </p:nvSpPr>
        <p:spPr>
          <a:xfrm>
            <a:off x="381000" y="365125"/>
            <a:ext cx="5111496" cy="609398"/>
          </a:xfr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5124"/>
            <a:ext cx="5111496" cy="3857976"/>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a:xfrm>
            <a:off x="6287176" y="6162324"/>
            <a:ext cx="2743200" cy="365125"/>
          </a:xfrm>
        </p:spPr>
        <p:txBody>
          <a:bodyPr/>
          <a:lstStyle>
            <a:lvl1pPr>
              <a:defRPr>
                <a:solidFill>
                  <a:schemeClr val="tx1"/>
                </a:solidFill>
              </a:defRPr>
            </a:lvl1pPr>
          </a:lstStyle>
          <a:p>
            <a:fld id="{9C29DE3B-2191-4BBF-B2FD-FB41F859D7D7}" type="datetime3">
              <a:rPr lang="en-US" smtClean="0"/>
            </a:fld>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
        <p:nvSpPr>
          <p:cNvPr id="11" name="Content Placeholder 2"/>
          <p:cNvSpPr>
            <a:spLocks noGrp="1"/>
          </p:cNvSpPr>
          <p:nvPr>
            <p:ph sz="half" idx="13"/>
          </p:nvPr>
        </p:nvSpPr>
        <p:spPr>
          <a:xfrm>
            <a:off x="6287176" y="1895124"/>
            <a:ext cx="5523824" cy="38579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Footer Placeholder 3"/>
          <p:cNvSpPr>
            <a:spLocks noGrp="1"/>
          </p:cNvSpPr>
          <p:nvPr>
            <p:ph type="ftr" sz="quarter" idx="14"/>
          </p:nvPr>
        </p:nvSpPr>
        <p:spPr/>
        <p:txBody>
          <a:bodyPr/>
          <a:lstStyle>
            <a:lvl1pPr>
              <a:defRPr>
                <a:solidFill>
                  <a:schemeClr val="accent1"/>
                </a:solidFill>
              </a:defRPr>
            </a:lvl1pPr>
          </a:lstStyle>
          <a:p>
            <a:endParaRPr lang="en-US" dirty="0"/>
          </a:p>
        </p:txBody>
      </p:sp>
    </p:spTree>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BLACK_TextSlide_1-colum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EDF65051-F4FB-4732-8473-BC1D4CBAD99B}"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BLACK_TextSlide_2-colum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485900"/>
            <a:ext cx="5523824" cy="4267200"/>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6287176" y="1485900"/>
            <a:ext cx="5523824" cy="4267200"/>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3799730E-2101-436A-8A33-B0301BF631BB}"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showMasterSp="0" userDrawn="1">
  <p:cSld name="BLACK_TextSlide_HalfYELLOW">
    <p:bg>
      <p:bgRef idx="1001">
        <a:schemeClr val="bg2"/>
      </p:bgRef>
    </p:bg>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0" y="-4559"/>
            <a:ext cx="6286499" cy="6862558"/>
          </a:xfrm>
          <a:prstGeom prst="rect">
            <a:avLst/>
          </a:prstGeom>
          <a:solidFill>
            <a:schemeClr val="accent2"/>
          </a:solidFill>
          <a:ln>
            <a:noFill/>
          </a:ln>
        </p:spPr>
        <p:txBody>
          <a:bodyPr vert="horz" wrap="square" lIns="91440" tIns="45720" rIns="91440" bIns="45720" numCol="1" anchor="t" anchorCtr="0" compatLnSpc="1"/>
          <a:lstStyle/>
          <a:p>
            <a:endParaRPr lang="en-GB"/>
          </a:p>
        </p:txBody>
      </p:sp>
      <p:sp>
        <p:nvSpPr>
          <p:cNvPr id="2" name="Title 1"/>
          <p:cNvSpPr>
            <a:spLocks noGrp="1"/>
          </p:cNvSpPr>
          <p:nvPr>
            <p:ph type="title"/>
          </p:nvPr>
        </p:nvSpPr>
        <p:spPr>
          <a:xfrm>
            <a:off x="381000" y="365125"/>
            <a:ext cx="5111496" cy="609398"/>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5124"/>
            <a:ext cx="5111496" cy="3857976"/>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bg1"/>
                </a:solidFill>
              </a:defRPr>
            </a:lvl1pPr>
          </a:lstStyle>
          <a:p>
            <a:fld id="{9D3AC514-047F-43D4-A381-EBE9FBB722E9}"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Content Placeholder 2"/>
          <p:cNvSpPr>
            <a:spLocks noGrp="1"/>
          </p:cNvSpPr>
          <p:nvPr>
            <p:ph sz="half" idx="13"/>
          </p:nvPr>
        </p:nvSpPr>
        <p:spPr>
          <a:xfrm>
            <a:off x="6286500" y="1895124"/>
            <a:ext cx="5523824" cy="385797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bg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solidFill>
                <a:schemeClr val="bg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BLACK_TextSlide_Comparison-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11430000" cy="612648"/>
          </a:xfrm>
        </p:spPr>
        <p:txBody>
          <a:bodyPr/>
          <a:lstStyle>
            <a:lvl1pPr>
              <a:defRPr>
                <a:solidFill>
                  <a:schemeClr val="accent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000" y="1485900"/>
            <a:ext cx="5524500" cy="612648"/>
          </a:xfrm>
        </p:spPr>
        <p:txBody>
          <a:bodyPr anchor="t" anchorCtr="0"/>
          <a:lstStyle>
            <a:lvl1pPr marL="0" indent="0">
              <a:buNone/>
              <a:defRPr sz="2800" b="0">
                <a:solidFill>
                  <a:schemeClr val="accent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381000" y="2098548"/>
            <a:ext cx="5524500" cy="3654552"/>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Text Placeholder 4"/>
          <p:cNvSpPr>
            <a:spLocks noGrp="1"/>
          </p:cNvSpPr>
          <p:nvPr>
            <p:ph type="body" sz="quarter" idx="3"/>
          </p:nvPr>
        </p:nvSpPr>
        <p:spPr>
          <a:xfrm>
            <a:off x="6286500" y="1485900"/>
            <a:ext cx="5524500" cy="612648"/>
          </a:xfrm>
        </p:spPr>
        <p:txBody>
          <a:bodyPr anchor="t" anchorCtr="0"/>
          <a:lstStyle>
            <a:lvl1pPr marL="0" indent="0">
              <a:buNone/>
              <a:defRPr sz="2800" b="0">
                <a:solidFill>
                  <a:schemeClr val="accent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286500" y="2098548"/>
            <a:ext cx="5524500" cy="3654552"/>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LACK_Text+Photo-Right">
    <p:bg>
      <p:bgRef idx="1001">
        <a:schemeClr val="bg2"/>
      </p:bgRef>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p:nvPr>
        </p:nvSpPr>
        <p:spPr>
          <a:xfrm>
            <a:off x="381000" y="365125"/>
            <a:ext cx="4736592" cy="612648"/>
          </a:xfrm>
        </p:spPr>
        <p:txBody>
          <a:bodyPr/>
          <a:lstStyle>
            <a:lvl1pPr>
              <a:defRPr>
                <a:solidFill>
                  <a:schemeClr val="accent2"/>
                </a:solidFill>
              </a:defRPr>
            </a:lvl1pPr>
          </a:lstStyle>
          <a:p>
            <a:r>
              <a:rPr lang="en-US"/>
              <a:t>Click to edit Master title style</a:t>
            </a:r>
            <a:endParaRPr lang="en-US" dirty="0"/>
          </a:p>
        </p:txBody>
      </p:sp>
      <p:sp>
        <p:nvSpPr>
          <p:cNvPr id="4" name="Content Placeholder 3"/>
          <p:cNvSpPr>
            <a:spLocks noGrp="1"/>
          </p:cNvSpPr>
          <p:nvPr>
            <p:ph sz="half" idx="2"/>
          </p:nvPr>
        </p:nvSpPr>
        <p:spPr>
          <a:xfrm>
            <a:off x="381000" y="1922820"/>
            <a:ext cx="4736592" cy="3830279"/>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LACK_Text+Photo-Left">
    <p:bg>
      <p:bgRef idx="1001">
        <a:schemeClr val="bg2"/>
      </p:bgRef>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p:nvPr>
        </p:nvSpPr>
        <p:spPr>
          <a:xfrm>
            <a:off x="6286499" y="365125"/>
            <a:ext cx="5523825" cy="612648"/>
          </a:xfrm>
        </p:spPr>
        <p:txBody>
          <a:bodyPr/>
          <a:lstStyle>
            <a:lvl1pPr>
              <a:defRPr>
                <a:solidFill>
                  <a:schemeClr val="accent2"/>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499" y="1922820"/>
            <a:ext cx="5523825" cy="3830279"/>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BLACK_TextSlide_3-colum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solidFill>
              </a:defRPr>
            </a:lvl1pPr>
          </a:lstStyle>
          <a:p>
            <a:r>
              <a:rPr lang="en-US"/>
              <a:t>Click to edit Master title style</a:t>
            </a:r>
            <a:endParaRPr lang="en-US"/>
          </a:p>
        </p:txBody>
      </p:sp>
      <p:sp>
        <p:nvSpPr>
          <p:cNvPr id="3" name="Content Placeholder 2"/>
          <p:cNvSpPr>
            <a:spLocks noGrp="1"/>
          </p:cNvSpPr>
          <p:nvPr>
            <p:ph sz="half" idx="1"/>
          </p:nvPr>
        </p:nvSpPr>
        <p:spPr>
          <a:xfrm>
            <a:off x="381675" y="1485900"/>
            <a:ext cx="3383280" cy="4267200"/>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4404697" y="1485900"/>
            <a:ext cx="3383280" cy="4267200"/>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489D7441-816C-4D33-8E70-86B51E78658C}"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3"/>
          <p:cNvSpPr>
            <a:spLocks noGrp="1"/>
          </p:cNvSpPr>
          <p:nvPr>
            <p:ph sz="half" idx="13"/>
          </p:nvPr>
        </p:nvSpPr>
        <p:spPr>
          <a:xfrm>
            <a:off x="8427720" y="1485900"/>
            <a:ext cx="3383280" cy="4267200"/>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BLACK_TextSlide_Photo+1-colum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5524500" cy="609398"/>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7026"/>
            <a:ext cx="5523824" cy="3856074"/>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FAF9A412-1A9F-4692-B194-17326BA58D6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tx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BLACK_TextSlide_BigNumb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1485900"/>
            <a:ext cx="5524500" cy="1943100"/>
          </a:xfrm>
        </p:spPr>
        <p:txBody>
          <a:bodyPr/>
          <a:lstStyle>
            <a:lvl1pPr>
              <a:defRPr sz="16600">
                <a:solidFill>
                  <a:schemeClr val="accent2"/>
                </a:solidFill>
              </a:defRPr>
            </a:lvl1pPr>
          </a:lstStyle>
          <a:p>
            <a:r>
              <a:rPr lang="en-US" dirty="0"/>
              <a:t>XX%</a:t>
            </a:r>
            <a:endParaRPr lang="en-US" dirty="0"/>
          </a:p>
        </p:txBody>
      </p:sp>
      <p:sp>
        <p:nvSpPr>
          <p:cNvPr id="3" name="Content Placeholder 2"/>
          <p:cNvSpPr>
            <a:spLocks noGrp="1"/>
          </p:cNvSpPr>
          <p:nvPr>
            <p:ph sz="half" idx="1"/>
          </p:nvPr>
        </p:nvSpPr>
        <p:spPr>
          <a:xfrm>
            <a:off x="381676" y="3568439"/>
            <a:ext cx="5523824" cy="2184661"/>
          </a:xfrm>
        </p:spPr>
        <p:txBody>
          <a:bodyPr/>
          <a:lstStyle>
            <a:lvl1pPr>
              <a:lnSpc>
                <a:spcPct val="100000"/>
              </a:lnSpc>
              <a:spcBef>
                <a:spcPts val="0"/>
              </a:spcBef>
              <a:spcAft>
                <a:spcPts val="1400"/>
              </a:spcAft>
              <a:defRPr sz="3000">
                <a:solidFill>
                  <a:schemeClr val="tx1"/>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BB020527-1C69-458E-B041-A7ADE3BB11B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tx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BLACK_Photo+BigQuote-1">
    <p:bg>
      <p:bgRef idx="1001">
        <a:schemeClr val="bg2"/>
      </p:bgRef>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303CDF41-3DF0-42FF-A010-6D1C329F1972}"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Picture Placeholder 9"/>
          <p:cNvSpPr>
            <a:spLocks noGrp="1"/>
          </p:cNvSpPr>
          <p:nvPr>
            <p:ph type="pic" sz="quarter" idx="13"/>
          </p:nvPr>
        </p:nvSpPr>
        <p:spPr>
          <a:xfrm>
            <a:off x="0" y="0"/>
            <a:ext cx="12192000" cy="3429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11" name="Text Placeholder 3"/>
          <p:cNvSpPr>
            <a:spLocks noGrp="1"/>
          </p:cNvSpPr>
          <p:nvPr>
            <p:ph type="body" sz="half" idx="2" hasCustomPrompt="1"/>
          </p:nvPr>
        </p:nvSpPr>
        <p:spPr>
          <a:xfrm>
            <a:off x="381000" y="3799539"/>
            <a:ext cx="11430000" cy="1768289"/>
          </a:xfrm>
        </p:spPr>
        <p:txBody>
          <a:bodyPr/>
          <a:lstStyle>
            <a:lvl1pPr marL="0" indent="0">
              <a:lnSpc>
                <a:spcPct val="90000"/>
              </a:lnSpc>
              <a:spcBef>
                <a:spcPts val="0"/>
              </a:spcBef>
              <a:buNone/>
              <a:defRPr sz="5400">
                <a:solidFill>
                  <a:schemeClr val="accent2"/>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big quote style</a:t>
            </a:r>
            <a:endParaRPr lang="en-US" dirty="0"/>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showMasterSp="0" userDrawn="1">
  <p:cSld name="WHITE_TextSlide_HalfBLACK">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1" y="-4559"/>
            <a:ext cx="6286499" cy="6862558"/>
          </a:xfrm>
          <a:prstGeom prst="rect">
            <a:avLst/>
          </a:prstGeom>
          <a:solidFill>
            <a:schemeClr val="tx1"/>
          </a:solidFill>
          <a:ln>
            <a:noFill/>
          </a:ln>
        </p:spPr>
        <p:txBody>
          <a:bodyPr vert="horz" wrap="square" lIns="91440" tIns="45720" rIns="91440" bIns="45720" numCol="1" anchor="t" anchorCtr="0" compatLnSpc="1"/>
          <a:lstStyle/>
          <a:p>
            <a:endParaRPr lang="en-GB"/>
          </a:p>
        </p:txBody>
      </p:sp>
      <p:sp>
        <p:nvSpPr>
          <p:cNvPr id="2" name="Title 1"/>
          <p:cNvSpPr>
            <a:spLocks noGrp="1"/>
          </p:cNvSpPr>
          <p:nvPr>
            <p:ph type="title"/>
          </p:nvPr>
        </p:nvSpPr>
        <p:spPr>
          <a:xfrm>
            <a:off x="381000" y="365125"/>
            <a:ext cx="5111496" cy="609398"/>
          </a:xfr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5124"/>
            <a:ext cx="5111496" cy="3857976"/>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bg1"/>
                </a:solidFill>
              </a:defRPr>
            </a:lvl1pPr>
          </a:lstStyle>
          <a:p>
            <a:fld id="{4B990108-491F-4BB8-A2D0-9C2056CBD5AA}" type="datetime3">
              <a:rPr lang="en-US" smtClean="0"/>
            </a:fld>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11" name="Content Placeholder 2"/>
          <p:cNvSpPr>
            <a:spLocks noGrp="1"/>
          </p:cNvSpPr>
          <p:nvPr>
            <p:ph sz="half" idx="13"/>
          </p:nvPr>
        </p:nvSpPr>
        <p:spPr>
          <a:xfrm>
            <a:off x="6287176" y="1895124"/>
            <a:ext cx="5523824" cy="385797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Footer Placeholder 3"/>
          <p:cNvSpPr>
            <a:spLocks noGrp="1"/>
          </p:cNvSpPr>
          <p:nvPr>
            <p:ph type="ftr" sz="quarter" idx="14"/>
          </p:nvPr>
        </p:nvSpPr>
        <p:spPr/>
        <p:txBody>
          <a:bodyPr/>
          <a:lstStyle>
            <a:lvl1pPr>
              <a:defRPr>
                <a:solidFill>
                  <a:schemeClr val="accent1"/>
                </a:solidFill>
              </a:defRPr>
            </a:lvl1pPr>
          </a:lstStyle>
          <a:p>
            <a:endParaRPr lang="en-US" dirty="0"/>
          </a:p>
        </p:txBody>
      </p:sp>
    </p:spTree>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BLACK_Photo+BigQuote-2">
    <p:bg>
      <p:bgRef idx="1001">
        <a:schemeClr val="bg2"/>
      </p:bgRef>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F38F4A8-6713-4161-B8BB-F03013A8165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5372100"/>
          </a:xfrm>
        </p:spPr>
        <p:txBody>
          <a:bodyPr anchor="t" anchorCtr="0"/>
          <a:lstStyle>
            <a:lvl1pPr>
              <a:defRPr sz="5400">
                <a:solidFill>
                  <a:schemeClr val="accent2"/>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BLACK_Photo+BigQuote-3">
    <p:bg>
      <p:bgRef idx="1001">
        <a:schemeClr val="bg2"/>
      </p:bgRef>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C6091EEC-D686-466C-B580-5823002633D6}"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5372100"/>
          </a:xfrm>
        </p:spPr>
        <p:txBody>
          <a:bodyPr anchor="t" anchorCtr="0"/>
          <a:lstStyle>
            <a:lvl1pPr>
              <a:defRPr sz="5400">
                <a:solidFill>
                  <a:schemeClr val="accent2"/>
                </a:solidFill>
              </a:defRPr>
            </a:lvl1pPr>
          </a:lstStyle>
          <a:p>
            <a:r>
              <a:rPr lang="en-US" dirty="0"/>
              <a:t>Click to edit big quote style</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showMasterSp="0" userDrawn="1">
  <p:cSld name="BLACK_Photo+BigQuote-4">
    <p:bg>
      <p:bgRef idx="1001">
        <a:schemeClr val="bg2"/>
      </p:bgRef>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hasCustomPrompt="1"/>
          </p:nvPr>
        </p:nvSpPr>
        <p:spPr/>
        <p:txBody>
          <a:bodyPr/>
          <a:lstStyle>
            <a:lvl1pPr>
              <a:defRPr sz="5400">
                <a:solidFill>
                  <a:schemeClr val="accent2"/>
                </a:solidFill>
              </a:defRPr>
            </a:lvl1pPr>
          </a:lstStyle>
          <a:p>
            <a:r>
              <a:rPr lang="en-US" dirty="0"/>
              <a:t>Click to edit big quote style</a:t>
            </a:r>
            <a:endParaRPr lang="en-US" dirty="0"/>
          </a:p>
        </p:txBody>
      </p:sp>
      <p:sp>
        <p:nvSpPr>
          <p:cNvPr id="3" name="Date Placeholder 2"/>
          <p:cNvSpPr>
            <a:spLocks noGrp="1"/>
          </p:cNvSpPr>
          <p:nvPr>
            <p:ph type="dt" sz="half" idx="10"/>
          </p:nvPr>
        </p:nvSpPr>
        <p:spPr/>
        <p:txBody>
          <a:bodyPr/>
          <a:lstStyle>
            <a:lvl1pPr>
              <a:defRPr>
                <a:solidFill>
                  <a:schemeClr val="tx1"/>
                </a:solidFill>
              </a:defRPr>
            </a:lvl1pPr>
          </a:lstStyle>
          <a:p>
            <a:fld id="{13C5DF9A-FF0A-4AED-9A04-57A0B51191F0}"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LACK_Photo+BigQuote+Text-1">
    <p:bg>
      <p:bgRef idx="1001">
        <a:schemeClr val="bg2"/>
      </p:bgRef>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F38F4A8-6713-4161-B8BB-F03013A8165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2368296"/>
          </a:xfrm>
        </p:spPr>
        <p:txBody>
          <a:bodyPr anchor="t" anchorCtr="0"/>
          <a:lstStyle>
            <a:lvl1pPr>
              <a:defRPr sz="5400">
                <a:solidFill>
                  <a:schemeClr val="accent2"/>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Content Placeholder 2"/>
          <p:cNvSpPr>
            <a:spLocks noGrp="1"/>
          </p:cNvSpPr>
          <p:nvPr>
            <p:ph sz="half" idx="1"/>
          </p:nvPr>
        </p:nvSpPr>
        <p:spPr>
          <a:xfrm>
            <a:off x="381676" y="3149600"/>
            <a:ext cx="4735916" cy="2603499"/>
          </a:xfrm>
        </p:spPr>
        <p:txBody>
          <a:bodyPr/>
          <a:lstStyle>
            <a:lvl1pPr>
              <a:defRPr sz="2400"/>
            </a:lvl1pPr>
            <a:lvl2pPr>
              <a:defRPr sz="2000"/>
            </a:lvl2pPr>
            <a:lvl3pPr>
              <a:defRPr sz="2000"/>
            </a:lvl3pPr>
            <a:lvl4pPr>
              <a:defRPr sz="2000"/>
            </a:lvl4pPr>
            <a:lvl5pPr>
              <a:defRPr sz="2000">
                <a:solidFill>
                  <a:schemeClr val="accent2"/>
                </a:solidFill>
              </a:defRPr>
            </a:lvl5pPr>
            <a:lvl6pPr>
              <a:defRPr sz="2000">
                <a:solidFill>
                  <a:schemeClr val="accent2"/>
                </a:solidFill>
              </a:defRPr>
            </a:lvl6pPr>
            <a:lvl7pPr>
              <a:defRPr sz="2000">
                <a:solidFill>
                  <a:schemeClr val="accent2"/>
                </a:solidFill>
              </a:defRPr>
            </a:lvl7pPr>
            <a:lvl8pPr>
              <a:defRPr sz="2000">
                <a:solidFill>
                  <a:schemeClr val="accent2"/>
                </a:solidFill>
              </a:defRPr>
            </a:lvl8pPr>
            <a:lvl9pPr>
              <a:defRPr sz="2000">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LACK_Photo+BigQuote+Text-2">
    <p:bg>
      <p:bgRef idx="1001">
        <a:schemeClr val="bg2"/>
      </p:bgRef>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C6091EEC-D686-466C-B580-5823002633D6}"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2368296"/>
          </a:xfrm>
        </p:spPr>
        <p:txBody>
          <a:bodyPr anchor="t" anchorCtr="0"/>
          <a:lstStyle>
            <a:lvl1pPr>
              <a:defRPr sz="5400">
                <a:solidFill>
                  <a:schemeClr val="accent2"/>
                </a:solidFill>
              </a:defRPr>
            </a:lvl1pPr>
          </a:lstStyle>
          <a:p>
            <a:r>
              <a:rPr lang="en-US" dirty="0"/>
              <a:t>Click to edit big quote style</a:t>
            </a:r>
            <a:endParaRPr lang="en-US" dirty="0"/>
          </a:p>
        </p:txBody>
      </p:sp>
      <p:sp>
        <p:nvSpPr>
          <p:cNvPr id="9" name="Content Placeholder 2"/>
          <p:cNvSpPr>
            <a:spLocks noGrp="1"/>
          </p:cNvSpPr>
          <p:nvPr>
            <p:ph sz="half" idx="1"/>
          </p:nvPr>
        </p:nvSpPr>
        <p:spPr>
          <a:xfrm>
            <a:off x="6286500" y="3149600"/>
            <a:ext cx="5524500" cy="2603499"/>
          </a:xfrm>
        </p:spPr>
        <p:txBody>
          <a:bodyPr/>
          <a:lstStyle>
            <a:lvl1pPr>
              <a:defRPr sz="2400"/>
            </a:lvl1pPr>
            <a:lvl2pPr>
              <a:defRPr sz="2000"/>
            </a:lvl2pPr>
            <a:lvl3pPr>
              <a:defRPr sz="2000"/>
            </a:lvl3pPr>
            <a:lvl4pPr>
              <a:defRPr sz="2000"/>
            </a:lvl4pPr>
            <a:lvl5pPr>
              <a:defRPr sz="2000">
                <a:solidFill>
                  <a:schemeClr val="accent2"/>
                </a:solidFill>
              </a:defRPr>
            </a:lvl5pPr>
            <a:lvl6pPr>
              <a:defRPr sz="2000">
                <a:solidFill>
                  <a:schemeClr val="accent2"/>
                </a:solidFill>
              </a:defRPr>
            </a:lvl6pPr>
            <a:lvl7pPr>
              <a:defRPr sz="2000">
                <a:solidFill>
                  <a:schemeClr val="accent2"/>
                </a:solidFill>
              </a:defRPr>
            </a:lvl7pPr>
            <a:lvl8pPr>
              <a:defRPr sz="2000">
                <a:solidFill>
                  <a:schemeClr val="accent2"/>
                </a:solidFill>
              </a:defRPr>
            </a:lvl8pPr>
            <a:lvl9pPr>
              <a:defRPr sz="2000">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BLACK_TitleOnly">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solidFill>
              </a:defRPr>
            </a:lvl1pPr>
          </a:lstStyle>
          <a:p>
            <a:r>
              <a:rPr lang="en-US"/>
              <a:t>Click to edit Master title style</a:t>
            </a:r>
            <a:endParaRPr lang="en-US"/>
          </a:p>
        </p:txBody>
      </p:sp>
      <p:sp>
        <p:nvSpPr>
          <p:cNvPr id="3" name="Date Placeholder 2"/>
          <p:cNvSpPr>
            <a:spLocks noGrp="1"/>
          </p:cNvSpPr>
          <p:nvPr>
            <p:ph type="dt" sz="half" idx="10"/>
          </p:nvPr>
        </p:nvSpPr>
        <p:spPr/>
        <p:txBody>
          <a:bodyPr/>
          <a:lstStyle>
            <a:lvl1pPr>
              <a:defRPr>
                <a:solidFill>
                  <a:schemeClr val="tx1"/>
                </a:solidFill>
              </a:defRPr>
            </a:lvl1pPr>
          </a:lstStyle>
          <a:p>
            <a:fld id="{13C5DF9A-FF0A-4AED-9A04-57A0B51191F0}"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6"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CK_Blank">
    <p:bg>
      <p:bgRef idx="1001">
        <a:schemeClr val="bg2"/>
      </p:bgRef>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5"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6" name="Date Placeholder 5"/>
          <p:cNvSpPr>
            <a:spLocks noGrp="1"/>
          </p:cNvSpPr>
          <p:nvPr>
            <p:ph type="dt" sz="half" idx="13"/>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7" name="Footer Placeholder 6"/>
          <p:cNvSpPr>
            <a:spLocks noGrp="1"/>
          </p:cNvSpPr>
          <p:nvPr>
            <p:ph type="ftr" sz="quarter" idx="14"/>
          </p:nvPr>
        </p:nvSpPr>
        <p:spPr/>
        <p:txBody>
          <a:bodyPr/>
          <a:lstStyle>
            <a:lvl1pPr>
              <a:defRPr>
                <a:solidFill>
                  <a:schemeClr val="tx1"/>
                </a:solidFill>
              </a:defRPr>
            </a:lvl1pPr>
          </a:lstStyle>
          <a:p>
            <a:endParaRPr lang="en-US" dirty="0"/>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BLACK_BigQuot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6592" cy="5372100"/>
          </a:xfrm>
        </p:spPr>
        <p:txBody>
          <a:bodyPr anchor="t" anchorCtr="0"/>
          <a:lstStyle>
            <a:lvl1pPr>
              <a:defRPr sz="5400">
                <a:solidFill>
                  <a:schemeClr val="accent2"/>
                </a:solidFill>
              </a:defRPr>
            </a:lvl1pPr>
          </a:lstStyle>
          <a:p>
            <a:r>
              <a:rPr lang="en-US" dirty="0"/>
              <a:t>Click to edit big quote style</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C3D1E16C-EE6C-4EB9-B51E-F8AEF82B998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BLACK_BigQuote+Text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3260" cy="5372100"/>
          </a:xfrm>
        </p:spPr>
        <p:txBody>
          <a:bodyPr anchor="t" anchorCtr="0"/>
          <a:lstStyle>
            <a:lvl1pPr>
              <a:defRPr sz="5400">
                <a:solidFill>
                  <a:schemeClr val="accent2"/>
                </a:solidFill>
              </a:defRPr>
            </a:lvl1pPr>
          </a:lstStyle>
          <a:p>
            <a:r>
              <a:rPr lang="en-US" dirty="0"/>
              <a:t>Click to edit big quote style</a:t>
            </a:r>
            <a:endParaRPr lang="en-US" dirty="0"/>
          </a:p>
        </p:txBody>
      </p:sp>
      <p:sp>
        <p:nvSpPr>
          <p:cNvPr id="4" name="Text Placeholder 3"/>
          <p:cNvSpPr>
            <a:spLocks noGrp="1"/>
          </p:cNvSpPr>
          <p:nvPr>
            <p:ph type="body" sz="half" idx="2"/>
          </p:nvPr>
        </p:nvSpPr>
        <p:spPr>
          <a:xfrm>
            <a:off x="5905453" y="381000"/>
            <a:ext cx="5905547" cy="612648"/>
          </a:xfrm>
        </p:spPr>
        <p:txBody>
          <a:bodyPr/>
          <a:lstStyle>
            <a:lvl1pPr marL="0" indent="0">
              <a:lnSpc>
                <a:spcPct val="90000"/>
              </a:lnSpc>
              <a:spcBef>
                <a:spcPts val="0"/>
              </a:spcBef>
              <a:buNone/>
              <a:defRPr sz="32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tx1"/>
                </a:solidFill>
              </a:defRPr>
            </a:lvl1pPr>
          </a:lstStyle>
          <a:p>
            <a:fld id="{BD6B0D80-47BD-41F3-813C-43338CDCC708}"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2"/>
          <p:cNvSpPr>
            <a:spLocks noGrp="1"/>
          </p:cNvSpPr>
          <p:nvPr>
            <p:ph idx="1"/>
          </p:nvPr>
        </p:nvSpPr>
        <p:spPr>
          <a:xfrm>
            <a:off x="5905500" y="1485900"/>
            <a:ext cx="5904824" cy="4267200"/>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BLACK_ThankYou-1">
    <p:bg>
      <p:bgRef idx="1001">
        <a:schemeClr val="bg2"/>
      </p:bgRef>
    </p:bg>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6448425" y="0"/>
            <a:ext cx="5753100" cy="5753100"/>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5742127 w 5753100"/>
              <a:gd name="connsiteY3" fmla="*/ 5753100 h 5753100"/>
              <a:gd name="connsiteX4" fmla="*/ 4388 w 5753100"/>
              <a:gd name="connsiteY4" fmla="*/ 297076 h 5753100"/>
              <a:gd name="connsiteX5" fmla="*/ 0 w 5753100"/>
              <a:gd name="connsiteY5" fmla="*/ 123264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3100" h="5753100">
                <a:moveTo>
                  <a:pt x="0" y="0"/>
                </a:moveTo>
                <a:lnTo>
                  <a:pt x="5753100" y="0"/>
                </a:lnTo>
                <a:lnTo>
                  <a:pt x="5753100" y="5753100"/>
                </a:lnTo>
                <a:lnTo>
                  <a:pt x="5742127" y="5753100"/>
                </a:lnTo>
                <a:cubicBezTo>
                  <a:pt x="2667478" y="5753100"/>
                  <a:pt x="158214" y="3337026"/>
                  <a:pt x="4388" y="297076"/>
                </a:cubicBezTo>
                <a:lnTo>
                  <a:pt x="0" y="123264"/>
                </a:lnTo>
                <a:close/>
              </a:path>
            </a:pathLst>
          </a:custGeom>
          <a:solidFill>
            <a:schemeClr val="tx2">
              <a:lumMod val="90000"/>
            </a:schemeClr>
          </a:solidFill>
        </p:spPr>
        <p:txBody>
          <a:bodyPr wrap="square" anchor="ctr" anchorCtr="0">
            <a:noAutofit/>
          </a:bodyPr>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2"/>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WHITE_TextSlide_Comparison-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11430000" cy="612648"/>
          </a:xfrm>
        </p:spPr>
        <p:txBody>
          <a:bodyPr/>
          <a:lstStyle>
            <a:lvl1pPr>
              <a:defRPr>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000" y="1485900"/>
            <a:ext cx="5524500" cy="612648"/>
          </a:xfrm>
        </p:spPr>
        <p:txBody>
          <a:bodyPr anchor="t" anchorCtr="0"/>
          <a:lstStyle>
            <a:lvl1pPr marL="0" indent="0">
              <a:buNone/>
              <a:defRPr sz="2800" b="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381000" y="2098548"/>
            <a:ext cx="5524500" cy="3654552"/>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Text Placeholder 4"/>
          <p:cNvSpPr>
            <a:spLocks noGrp="1"/>
          </p:cNvSpPr>
          <p:nvPr>
            <p:ph type="body" sz="quarter" idx="3"/>
          </p:nvPr>
        </p:nvSpPr>
        <p:spPr>
          <a:xfrm>
            <a:off x="6286500" y="1485900"/>
            <a:ext cx="5524500" cy="612648"/>
          </a:xfrm>
        </p:spPr>
        <p:txBody>
          <a:bodyPr anchor="t" anchorCtr="0"/>
          <a:lstStyle>
            <a:lvl1pPr marL="0" indent="0">
              <a:buNone/>
              <a:defRPr sz="2800" b="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286500" y="2098548"/>
            <a:ext cx="5524500" cy="3654552"/>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accent1"/>
                </a:solidFill>
              </a:defRPr>
            </a:lvl1pPr>
          </a:lstStyle>
          <a:p>
            <a:fld id="{01B53C58-B30A-40A9-B349-19A78BB7BB78}"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accent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BLACK_ThankYou-2">
    <p:bg>
      <p:bgRef idx="1001">
        <a:schemeClr val="bg2"/>
      </p:bgRef>
    </p:bg>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7057623" y="0"/>
            <a:ext cx="5134377" cy="5134377"/>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0 w 5753100"/>
              <a:gd name="connsiteY3" fmla="*/ 5753100 h 5753100"/>
              <a:gd name="connsiteX4" fmla="*/ 0 w 5753100"/>
              <a:gd name="connsiteY4" fmla="*/ 3836825 h 5753100"/>
              <a:gd name="connsiteX5" fmla="*/ 1915378 w 5753100"/>
              <a:gd name="connsiteY5" fmla="*/ 3836825 h 5753100"/>
              <a:gd name="connsiteX6" fmla="*/ 1915378 w 5753100"/>
              <a:gd name="connsiteY6" fmla="*/ 1919151 h 5753100"/>
              <a:gd name="connsiteX7" fmla="*/ 0 w 5753100"/>
              <a:gd name="connsiteY7" fmla="*/ 1919151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3100" h="5753100">
                <a:moveTo>
                  <a:pt x="0" y="0"/>
                </a:moveTo>
                <a:lnTo>
                  <a:pt x="5753100" y="0"/>
                </a:lnTo>
                <a:lnTo>
                  <a:pt x="5753100" y="5753100"/>
                </a:lnTo>
                <a:lnTo>
                  <a:pt x="0" y="5753100"/>
                </a:lnTo>
                <a:lnTo>
                  <a:pt x="0" y="3836825"/>
                </a:lnTo>
                <a:lnTo>
                  <a:pt x="1915378" y="3836825"/>
                </a:lnTo>
                <a:lnTo>
                  <a:pt x="1915378" y="1919151"/>
                </a:lnTo>
                <a:lnTo>
                  <a:pt x="0" y="1919151"/>
                </a:lnTo>
                <a:close/>
              </a:path>
            </a:pathLst>
          </a:custGeom>
          <a:solidFill>
            <a:schemeClr val="tx2">
              <a:lumMod val="90000"/>
            </a:schemeClr>
          </a:solidFill>
        </p:spPr>
        <p:txBody>
          <a:bodyPr wrap="square" anchor="ctr" anchorCtr="0">
            <a:noAutofit/>
          </a:bodyPr>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2"/>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LACK_ThankYou-3">
    <p:bg>
      <p:bgRef idx="1001">
        <a:schemeClr val="bg2"/>
      </p:bgRef>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2"/>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lvl1pPr>
          </a:lstStyle>
          <a:p>
            <a:pPr lvl="0"/>
            <a:r>
              <a:rPr lang="en-US" dirty="0"/>
              <a:t>Edit contact or  sign off information</a:t>
            </a:r>
            <a:endParaRPr lang="en-US" dirty="0"/>
          </a:p>
        </p:txBody>
      </p:sp>
      <p:sp>
        <p:nvSpPr>
          <p:cNvPr id="9" name="Picture Placeholder 9"/>
          <p:cNvSpPr>
            <a:spLocks noGrp="1"/>
          </p:cNvSpPr>
          <p:nvPr>
            <p:ph type="pic" sz="quarter" idx="14"/>
          </p:nvPr>
        </p:nvSpPr>
        <p:spPr>
          <a:xfrm>
            <a:off x="6936000" y="0"/>
            <a:ext cx="5256000" cy="5256000"/>
          </a:xfrm>
          <a:custGeom>
            <a:avLst/>
            <a:gdLst>
              <a:gd name="connsiteX0" fmla="*/ 0 w 5256000"/>
              <a:gd name="connsiteY0" fmla="*/ 0 h 5256000"/>
              <a:gd name="connsiteX1" fmla="*/ 4380230 w 5256000"/>
              <a:gd name="connsiteY1" fmla="*/ 0 h 5256000"/>
              <a:gd name="connsiteX2" fmla="*/ 5256000 w 5256000"/>
              <a:gd name="connsiteY2" fmla="*/ 876229 h 5256000"/>
              <a:gd name="connsiteX3" fmla="*/ 4380230 w 5256000"/>
              <a:gd name="connsiteY3" fmla="*/ 876229 h 5256000"/>
              <a:gd name="connsiteX4" fmla="*/ 5256000 w 5256000"/>
              <a:gd name="connsiteY4" fmla="*/ 1752459 h 5256000"/>
              <a:gd name="connsiteX5" fmla="*/ 4380230 w 5256000"/>
              <a:gd name="connsiteY5" fmla="*/ 1752459 h 5256000"/>
              <a:gd name="connsiteX6" fmla="*/ 5256000 w 5256000"/>
              <a:gd name="connsiteY6" fmla="*/ 2628688 h 5256000"/>
              <a:gd name="connsiteX7" fmla="*/ 4380230 w 5256000"/>
              <a:gd name="connsiteY7" fmla="*/ 2628688 h 5256000"/>
              <a:gd name="connsiteX8" fmla="*/ 5256000 w 5256000"/>
              <a:gd name="connsiteY8" fmla="*/ 3503542 h 5256000"/>
              <a:gd name="connsiteX9" fmla="*/ 4380230 w 5256000"/>
              <a:gd name="connsiteY9" fmla="*/ 3503542 h 5256000"/>
              <a:gd name="connsiteX10" fmla="*/ 5256000 w 5256000"/>
              <a:gd name="connsiteY10" fmla="*/ 4379771 h 5256000"/>
              <a:gd name="connsiteX11" fmla="*/ 4380230 w 5256000"/>
              <a:gd name="connsiteY11" fmla="*/ 4379771 h 5256000"/>
              <a:gd name="connsiteX12" fmla="*/ 5256000 w 5256000"/>
              <a:gd name="connsiteY12" fmla="*/ 5256000 h 5256000"/>
              <a:gd name="connsiteX13" fmla="*/ 0 w 5256000"/>
              <a:gd name="connsiteY13" fmla="*/ 5256000 h 52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56000" h="5256000">
                <a:moveTo>
                  <a:pt x="0" y="0"/>
                </a:moveTo>
                <a:lnTo>
                  <a:pt x="4380230" y="0"/>
                </a:lnTo>
                <a:lnTo>
                  <a:pt x="5256000" y="876229"/>
                </a:lnTo>
                <a:lnTo>
                  <a:pt x="4380230" y="876229"/>
                </a:lnTo>
                <a:lnTo>
                  <a:pt x="5256000" y="1752459"/>
                </a:lnTo>
                <a:lnTo>
                  <a:pt x="4380230" y="1752459"/>
                </a:lnTo>
                <a:lnTo>
                  <a:pt x="5256000" y="2628688"/>
                </a:lnTo>
                <a:lnTo>
                  <a:pt x="4380230" y="2628688"/>
                </a:lnTo>
                <a:lnTo>
                  <a:pt x="5256000" y="3503542"/>
                </a:lnTo>
                <a:lnTo>
                  <a:pt x="4380230" y="3503542"/>
                </a:lnTo>
                <a:lnTo>
                  <a:pt x="5256000" y="4379771"/>
                </a:lnTo>
                <a:lnTo>
                  <a:pt x="4380230" y="4379771"/>
                </a:lnTo>
                <a:lnTo>
                  <a:pt x="5256000" y="5256000"/>
                </a:lnTo>
                <a:lnTo>
                  <a:pt x="0" y="5256000"/>
                </a:lnTo>
                <a:close/>
              </a:path>
            </a:pathLst>
          </a:custGeom>
          <a:solidFill>
            <a:schemeClr val="tx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showMasterSp="0" userDrawn="1">
  <p:cSld name="RED_TitleSlid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485900"/>
            <a:ext cx="5904000" cy="2387600"/>
          </a:xfrm>
        </p:spPr>
        <p:txBody>
          <a:bodyPr anchor="t" anchorCtr="0"/>
          <a:lstStyle>
            <a:lvl1pPr algn="l">
              <a:lnSpc>
                <a:spcPts val="5800"/>
              </a:lnSpc>
              <a:defRPr sz="560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4000"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bg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bg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RED_TextSlide_1-column">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EDF65051-F4FB-4732-8473-BC1D4CBAD99B}"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RED_TextSlide_2-column">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485900"/>
            <a:ext cx="5523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6287176" y="1485900"/>
            <a:ext cx="5523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3799730E-2101-436A-8A33-B0301BF631BB}"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showMasterSp="0" userDrawn="1">
  <p:cSld name="RED_TextSlide_HalfWHITE">
    <p:bg>
      <p:bgPr>
        <a:solidFill>
          <a:schemeClr val="accent3"/>
        </a:solidFill>
        <a:effectLst/>
      </p:bgPr>
    </p:bg>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0" y="-4558"/>
            <a:ext cx="6286499" cy="6862558"/>
          </a:xfrm>
          <a:prstGeom prst="rect">
            <a:avLst/>
          </a:pr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2" name="Title 1"/>
          <p:cNvSpPr>
            <a:spLocks noGrp="1"/>
          </p:cNvSpPr>
          <p:nvPr>
            <p:ph type="title"/>
          </p:nvPr>
        </p:nvSpPr>
        <p:spPr>
          <a:xfrm>
            <a:off x="381000" y="365125"/>
            <a:ext cx="5111496" cy="609398"/>
          </a:xfrm>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895124"/>
            <a:ext cx="5111496" cy="38579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accent1"/>
                </a:solidFill>
              </a:defRPr>
            </a:lvl1pPr>
          </a:lstStyle>
          <a:p>
            <a:fld id="{9D3AC514-047F-43D4-A381-EBE9FBB722E9}"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Content Placeholder 2"/>
          <p:cNvSpPr>
            <a:spLocks noGrp="1"/>
          </p:cNvSpPr>
          <p:nvPr>
            <p:ph sz="half" idx="13"/>
          </p:nvPr>
        </p:nvSpPr>
        <p:spPr>
          <a:xfrm>
            <a:off x="6286500" y="1895124"/>
            <a:ext cx="5523824" cy="385797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RED_TextSlide_Comparison-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11430000" cy="612648"/>
          </a:xfrm>
        </p:spPr>
        <p:txBody>
          <a:bodyPr/>
          <a:lstStyle>
            <a:lvl1pPr>
              <a:defRPr>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000" y="1485900"/>
            <a:ext cx="5524500" cy="612648"/>
          </a:xfrm>
        </p:spPr>
        <p:txBody>
          <a:bodyPr anchor="t" anchorCtr="0"/>
          <a:lstStyle>
            <a:lvl1pPr marL="0" indent="0">
              <a:buNone/>
              <a:defRPr sz="2800" b="0">
                <a:solidFill>
                  <a:schemeClr val="tx1"/>
                </a:solidFill>
                <a:latin typeface="+mj-lt"/>
              </a:defRPr>
            </a:lvl1pPr>
            <a:lvl2pPr marL="457200" indent="0">
              <a:buNone/>
              <a:defRPr sz="2000" b="1">
                <a:solidFill>
                  <a:schemeClr val="tx1"/>
                </a:solidFill>
              </a:defRPr>
            </a:lvl2pPr>
            <a:lvl3pPr marL="914400" indent="0">
              <a:buNone/>
              <a:defRPr sz="1800" b="1">
                <a:solidFill>
                  <a:schemeClr val="tx1"/>
                </a:solidFill>
              </a:defRPr>
            </a:lvl3pPr>
            <a:lvl4pPr marL="1371600" indent="0">
              <a:buNone/>
              <a:defRPr sz="1600" b="1">
                <a:solidFill>
                  <a:schemeClr val="tx1"/>
                </a:solidFill>
              </a:defRPr>
            </a:lvl4pPr>
            <a:lvl5pPr marL="1828800" indent="0">
              <a:buNone/>
              <a:defRPr sz="1600" b="1">
                <a:solidFill>
                  <a:schemeClr val="tx1"/>
                </a:solidFill>
              </a:defRPr>
            </a:lvl5pPr>
            <a:lvl6pPr marL="2286000" indent="0">
              <a:buNone/>
              <a:defRPr sz="1600" b="1">
                <a:solidFill>
                  <a:schemeClr val="tx1"/>
                </a:solidFill>
              </a:defRPr>
            </a:lvl6pPr>
            <a:lvl7pPr marL="2743200" indent="0">
              <a:buNone/>
              <a:defRPr sz="1600" b="1">
                <a:solidFill>
                  <a:schemeClr val="tx1"/>
                </a:solidFill>
              </a:defRPr>
            </a:lvl7pPr>
            <a:lvl8pPr marL="3200400" indent="0">
              <a:buNone/>
              <a:defRPr sz="1600" b="1">
                <a:solidFill>
                  <a:schemeClr val="tx1"/>
                </a:solidFill>
              </a:defRPr>
            </a:lvl8pPr>
            <a:lvl9pPr marL="3657600" indent="0">
              <a:buNone/>
              <a:defRPr sz="1600" b="1">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381000" y="2098548"/>
            <a:ext cx="5524500" cy="365455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Text Placeholder 4"/>
          <p:cNvSpPr>
            <a:spLocks noGrp="1"/>
          </p:cNvSpPr>
          <p:nvPr>
            <p:ph type="body" sz="quarter" idx="3"/>
          </p:nvPr>
        </p:nvSpPr>
        <p:spPr>
          <a:xfrm>
            <a:off x="6286500" y="1485900"/>
            <a:ext cx="5524500" cy="612648"/>
          </a:xfrm>
        </p:spPr>
        <p:txBody>
          <a:bodyPr anchor="t" anchorCtr="0"/>
          <a:lstStyle>
            <a:lvl1pPr marL="0" indent="0">
              <a:buNone/>
              <a:defRPr sz="2800" b="0">
                <a:solidFill>
                  <a:schemeClr val="tx1"/>
                </a:solidFill>
                <a:latin typeface="+mj-lt"/>
              </a:defRPr>
            </a:lvl1pPr>
            <a:lvl2pPr marL="457200" indent="0">
              <a:buNone/>
              <a:defRPr sz="2000" b="1">
                <a:solidFill>
                  <a:schemeClr val="tx1"/>
                </a:solidFill>
              </a:defRPr>
            </a:lvl2pPr>
            <a:lvl3pPr marL="914400" indent="0">
              <a:buNone/>
              <a:defRPr sz="1800" b="1">
                <a:solidFill>
                  <a:schemeClr val="tx1"/>
                </a:solidFill>
              </a:defRPr>
            </a:lvl3pPr>
            <a:lvl4pPr marL="1371600" indent="0">
              <a:buNone/>
              <a:defRPr sz="1600" b="1">
                <a:solidFill>
                  <a:schemeClr val="tx1"/>
                </a:solidFill>
              </a:defRPr>
            </a:lvl4pPr>
            <a:lvl5pPr marL="1828800" indent="0">
              <a:buNone/>
              <a:defRPr sz="1600" b="1">
                <a:solidFill>
                  <a:schemeClr val="tx1"/>
                </a:solidFill>
              </a:defRPr>
            </a:lvl5pPr>
            <a:lvl6pPr marL="2286000" indent="0">
              <a:buNone/>
              <a:defRPr sz="1600" b="1">
                <a:solidFill>
                  <a:schemeClr val="tx1"/>
                </a:solidFill>
              </a:defRPr>
            </a:lvl6pPr>
            <a:lvl7pPr marL="2743200" indent="0">
              <a:buNone/>
              <a:defRPr sz="1600" b="1">
                <a:solidFill>
                  <a:schemeClr val="tx1"/>
                </a:solidFill>
              </a:defRPr>
            </a:lvl7pPr>
            <a:lvl8pPr marL="3200400" indent="0">
              <a:buNone/>
              <a:defRPr sz="1600" b="1">
                <a:solidFill>
                  <a:schemeClr val="tx1"/>
                </a:solidFill>
              </a:defRPr>
            </a:lvl8pPr>
            <a:lvl9pPr marL="3657600" indent="0">
              <a:buNone/>
              <a:defRPr sz="1600" b="1">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6" name="Content Placeholder 5"/>
          <p:cNvSpPr>
            <a:spLocks noGrp="1"/>
          </p:cNvSpPr>
          <p:nvPr>
            <p:ph sz="quarter" idx="4"/>
          </p:nvPr>
        </p:nvSpPr>
        <p:spPr>
          <a:xfrm>
            <a:off x="6286500" y="2098548"/>
            <a:ext cx="5524500" cy="365455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RED_Text+Photo-Right">
    <p:bg>
      <p:bgPr>
        <a:solidFill>
          <a:schemeClr val="accent3"/>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p:nvPr>
        </p:nvSpPr>
        <p:spPr>
          <a:xfrm>
            <a:off x="381000" y="365125"/>
            <a:ext cx="4736592" cy="612648"/>
          </a:xfrm>
        </p:spPr>
        <p:txBody>
          <a:bodyPr/>
          <a:lstStyle>
            <a:lvl1pPr>
              <a:defRPr>
                <a:solidFill>
                  <a:schemeClr val="tx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381000" y="1905000"/>
            <a:ext cx="4736592" cy="38481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RED_Text+Photo-Left">
    <p:bg>
      <p:bgPr>
        <a:solidFill>
          <a:schemeClr val="accent3"/>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p:nvPr>
        </p:nvSpPr>
        <p:spPr>
          <a:xfrm>
            <a:off x="6286499" y="365125"/>
            <a:ext cx="5523825" cy="612648"/>
          </a:xfrm>
        </p:spPr>
        <p:txBody>
          <a:bodyPr/>
          <a:lstStyle>
            <a:lvl1pPr>
              <a:defRPr>
                <a:solidFill>
                  <a:schemeClr val="tx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499" y="1905000"/>
            <a:ext cx="5523825" cy="38481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RED_TextSlide_3-column">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1675"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4404697"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489D7441-816C-4D33-8E70-86B51E78658C}"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3"/>
          <p:cNvSpPr>
            <a:spLocks noGrp="1"/>
          </p:cNvSpPr>
          <p:nvPr>
            <p:ph sz="half" idx="13"/>
          </p:nvPr>
        </p:nvSpPr>
        <p:spPr>
          <a:xfrm>
            <a:off x="8427720"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ITE_Text+Photo-Right">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p:nvPr>
        </p:nvSpPr>
        <p:spPr>
          <a:xfrm>
            <a:off x="381000" y="365125"/>
            <a:ext cx="4736592" cy="612648"/>
          </a:xfrm>
        </p:spPr>
        <p:txBody>
          <a:bodyPr/>
          <a:lstStyle>
            <a:lvl1pPr>
              <a:defRPr>
                <a:solidFill>
                  <a:schemeClr val="accent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381000" y="1901952"/>
            <a:ext cx="4736592" cy="385340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accent1"/>
                </a:solidFill>
              </a:defRPr>
            </a:lvl1pPr>
          </a:lstStyle>
          <a:p>
            <a:fld id="{01B53C58-B30A-40A9-B349-19A78BB7BB78}" type="datetime3">
              <a:rPr lang="en-US" smtClean="0"/>
            </a:fld>
            <a:endParaRPr lang="en-US"/>
          </a:p>
        </p:txBody>
      </p:sp>
      <p:sp>
        <p:nvSpPr>
          <p:cNvPr id="9" name="Slide Number Placeholder 8"/>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3" name="Footer Placeholder 2"/>
          <p:cNvSpPr>
            <a:spLocks noGrp="1"/>
          </p:cNvSpPr>
          <p:nvPr>
            <p:ph type="ftr" sz="quarter" idx="14"/>
          </p:nvPr>
        </p:nvSpPr>
        <p:spPr/>
        <p:txBody>
          <a:bodyPr/>
          <a:lstStyle>
            <a:lvl1pPr>
              <a:defRPr>
                <a:solidFill>
                  <a:schemeClr val="accent1"/>
                </a:solidFill>
              </a:defRPr>
            </a:lvl1pPr>
          </a:lstStyle>
          <a:p>
            <a:endParaRPr lang="en-US" dirty="0"/>
          </a:p>
        </p:txBody>
      </p:sp>
    </p:spTree>
  </p:cSld>
  <p:clrMapOvr>
    <a:masterClrMapping/>
  </p:clrMapOvr>
  <p:transition>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RED_TextSlide_Photo+1-column">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5524500" cy="609398"/>
          </a:xfrm>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7026"/>
            <a:ext cx="5523824" cy="385607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FAF9A412-1A9F-4692-B194-17326BA58D6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tx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RED_TextSlide_BigNumber">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1485900"/>
            <a:ext cx="5524500" cy="1943100"/>
          </a:xfrm>
        </p:spPr>
        <p:txBody>
          <a:bodyPr/>
          <a:lstStyle>
            <a:lvl1pPr>
              <a:defRPr sz="16600">
                <a:solidFill>
                  <a:schemeClr val="tx1"/>
                </a:solidFill>
              </a:defRPr>
            </a:lvl1pPr>
          </a:lstStyle>
          <a:p>
            <a:r>
              <a:rPr lang="en-US" dirty="0"/>
              <a:t>XX%</a:t>
            </a:r>
            <a:endParaRPr lang="en-US" dirty="0"/>
          </a:p>
        </p:txBody>
      </p:sp>
      <p:sp>
        <p:nvSpPr>
          <p:cNvPr id="3" name="Content Placeholder 2"/>
          <p:cNvSpPr>
            <a:spLocks noGrp="1"/>
          </p:cNvSpPr>
          <p:nvPr>
            <p:ph sz="half" idx="1"/>
          </p:nvPr>
        </p:nvSpPr>
        <p:spPr>
          <a:xfrm>
            <a:off x="381676" y="3568439"/>
            <a:ext cx="5523824" cy="2184661"/>
          </a:xfrm>
        </p:spPr>
        <p:txBody>
          <a:bodyPr/>
          <a:lstStyle>
            <a:lvl1pPr>
              <a:lnSpc>
                <a:spcPct val="100000"/>
              </a:lnSpc>
              <a:spcBef>
                <a:spcPts val="0"/>
              </a:spcBef>
              <a:spcAft>
                <a:spcPts val="1400"/>
              </a:spcAft>
              <a:defRPr sz="3000">
                <a:solidFill>
                  <a:schemeClr val="tx1"/>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BB020527-1C69-458E-B041-A7ADE3BB11B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tx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RED_Photo+BigQuote-1">
    <p:bg>
      <p:bgPr>
        <a:solidFill>
          <a:schemeClr val="accent3"/>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303CDF41-3DF0-42FF-A010-6D1C329F1972}"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Picture Placeholder 9"/>
          <p:cNvSpPr>
            <a:spLocks noGrp="1"/>
          </p:cNvSpPr>
          <p:nvPr>
            <p:ph type="pic" sz="quarter" idx="13"/>
          </p:nvPr>
        </p:nvSpPr>
        <p:spPr>
          <a:xfrm>
            <a:off x="0" y="0"/>
            <a:ext cx="12192000" cy="3429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11" name="Text Placeholder 3"/>
          <p:cNvSpPr>
            <a:spLocks noGrp="1"/>
          </p:cNvSpPr>
          <p:nvPr>
            <p:ph type="body" sz="half" idx="2" hasCustomPrompt="1"/>
          </p:nvPr>
        </p:nvSpPr>
        <p:spPr>
          <a:xfrm>
            <a:off x="381000" y="3799539"/>
            <a:ext cx="11430000" cy="1768289"/>
          </a:xfrm>
        </p:spPr>
        <p:txBody>
          <a:bodyPr/>
          <a:lstStyle>
            <a:lvl1pPr marL="0" indent="0">
              <a:lnSpc>
                <a:spcPct val="90000"/>
              </a:lnSpc>
              <a:spcBef>
                <a:spcPts val="0"/>
              </a:spcBef>
              <a:buNone/>
              <a:defRPr sz="5400">
                <a:solidFill>
                  <a:schemeClr val="tx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big quote style</a:t>
            </a:r>
            <a:endParaRPr lang="en-US" dirty="0"/>
          </a:p>
          <a:p>
            <a:pPr lvl="0"/>
            <a:endParaRPr lang="en-US" dirty="0"/>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RED_Photo+BigQuote-2">
    <p:bg>
      <p:bgPr>
        <a:solidFill>
          <a:schemeClr val="accent3"/>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F38F4A8-6713-4161-B8BB-F03013A8165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RED_Photo+BigQuote-3">
    <p:bg>
      <p:bgPr>
        <a:solidFill>
          <a:schemeClr val="accent3"/>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C6091EEC-D686-466C-B580-5823002633D6}"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showMasterSp="0" userDrawn="1">
  <p:cSld name="RED_Photo+BigQuote-4">
    <p:bg>
      <p:bgPr>
        <a:solidFill>
          <a:schemeClr val="accent3"/>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hasCustomPrompt="1"/>
          </p:nvPr>
        </p:nvSpPr>
        <p:spPr/>
        <p:txBody>
          <a:bodyPr/>
          <a:lstStyle>
            <a:lvl1pPr>
              <a:defRPr sz="5400">
                <a:solidFill>
                  <a:schemeClr val="tx1"/>
                </a:solidFill>
              </a:defRPr>
            </a:lvl1pPr>
          </a:lstStyle>
          <a:p>
            <a:r>
              <a:rPr lang="en-US" dirty="0"/>
              <a:t>Click to edit big quote style</a:t>
            </a:r>
            <a:endParaRPr lang="en-US" dirty="0"/>
          </a:p>
        </p:txBody>
      </p:sp>
      <p:sp>
        <p:nvSpPr>
          <p:cNvPr id="3" name="Date Placeholder 2"/>
          <p:cNvSpPr>
            <a:spLocks noGrp="1"/>
          </p:cNvSpPr>
          <p:nvPr>
            <p:ph type="dt" sz="half" idx="10"/>
          </p:nvPr>
        </p:nvSpPr>
        <p:spPr/>
        <p:txBody>
          <a:bodyPr/>
          <a:lstStyle>
            <a:lvl1pPr>
              <a:defRPr>
                <a:solidFill>
                  <a:schemeClr val="tx1"/>
                </a:solidFill>
              </a:defRPr>
            </a:lvl1pPr>
          </a:lstStyle>
          <a:p>
            <a:fld id="{13C5DF9A-FF0A-4AED-9A04-57A0B51191F0}"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RED_Photo+BigQuote+Text-1">
    <p:bg>
      <p:bgPr>
        <a:solidFill>
          <a:schemeClr val="accent3"/>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F38F4A8-6713-4161-B8BB-F03013A8165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9" name="Content Placeholder 2"/>
          <p:cNvSpPr>
            <a:spLocks noGrp="1"/>
          </p:cNvSpPr>
          <p:nvPr>
            <p:ph sz="half" idx="1"/>
          </p:nvPr>
        </p:nvSpPr>
        <p:spPr>
          <a:xfrm>
            <a:off x="381676" y="3149600"/>
            <a:ext cx="4735916" cy="2603499"/>
          </a:xfrm>
        </p:spPr>
        <p:txBody>
          <a:bodyPr/>
          <a:lstStyle>
            <a:lvl1pPr>
              <a:defRPr sz="24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vl6pPr>
              <a:defRPr sz="2000">
                <a:solidFill>
                  <a:schemeClr val="tx1"/>
                </a:solidFill>
              </a:defRPr>
            </a:lvl6pPr>
            <a:lvl7pPr>
              <a:defRPr sz="2000">
                <a:solidFill>
                  <a:schemeClr val="tx1"/>
                </a:solidFill>
              </a:defRPr>
            </a:lvl7pPr>
            <a:lvl8pPr>
              <a:defRPr sz="2000">
                <a:solidFill>
                  <a:schemeClr val="tx1"/>
                </a:solidFill>
              </a:defRPr>
            </a:lvl8pPr>
            <a:lvl9pPr>
              <a:defRPr sz="2000">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RED_Photo+BigQuote+Text-2">
    <p:bg>
      <p:bgPr>
        <a:solidFill>
          <a:schemeClr val="accent3"/>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C6091EEC-D686-466C-B580-5823002633D6}"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9" name="Content Placeholder 2"/>
          <p:cNvSpPr>
            <a:spLocks noGrp="1"/>
          </p:cNvSpPr>
          <p:nvPr>
            <p:ph sz="half" idx="1"/>
          </p:nvPr>
        </p:nvSpPr>
        <p:spPr>
          <a:xfrm>
            <a:off x="6286500" y="3149600"/>
            <a:ext cx="5524500" cy="2603499"/>
          </a:xfrm>
        </p:spPr>
        <p:txBody>
          <a:bodyPr/>
          <a:lstStyle>
            <a:lvl1pPr>
              <a:defRPr sz="24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vl6pPr>
              <a:defRPr sz="2000">
                <a:solidFill>
                  <a:schemeClr val="tx1"/>
                </a:solidFill>
              </a:defRPr>
            </a:lvl6pPr>
            <a:lvl7pPr>
              <a:defRPr sz="2000">
                <a:solidFill>
                  <a:schemeClr val="tx1"/>
                </a:solidFill>
              </a:defRPr>
            </a:lvl7pPr>
            <a:lvl8pPr>
              <a:defRPr sz="2000">
                <a:solidFill>
                  <a:schemeClr val="tx1"/>
                </a:solidFill>
              </a:defRPr>
            </a:lvl8pPr>
            <a:lvl9pPr>
              <a:defRPr sz="2000">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RED_TitleOnly">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Date Placeholder 2"/>
          <p:cNvSpPr>
            <a:spLocks noGrp="1"/>
          </p:cNvSpPr>
          <p:nvPr>
            <p:ph type="dt" sz="half" idx="10"/>
          </p:nvPr>
        </p:nvSpPr>
        <p:spPr/>
        <p:txBody>
          <a:bodyPr/>
          <a:lstStyle>
            <a:lvl1pPr>
              <a:defRPr>
                <a:solidFill>
                  <a:schemeClr val="tx1"/>
                </a:solidFill>
              </a:defRPr>
            </a:lvl1pPr>
          </a:lstStyle>
          <a:p>
            <a:fld id="{13C5DF9A-FF0A-4AED-9A04-57A0B51191F0}"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6"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RED_Blank">
    <p:bg>
      <p:bgPr>
        <a:solidFill>
          <a:schemeClr val="accent3"/>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5"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6" name="Date Placeholder 5"/>
          <p:cNvSpPr>
            <a:spLocks noGrp="1"/>
          </p:cNvSpPr>
          <p:nvPr>
            <p:ph type="dt" sz="half" idx="13"/>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7" name="Footer Placeholder 6"/>
          <p:cNvSpPr>
            <a:spLocks noGrp="1"/>
          </p:cNvSpPr>
          <p:nvPr>
            <p:ph type="ftr" sz="quarter" idx="14"/>
          </p:nvPr>
        </p:nvSpPr>
        <p:spPr/>
        <p:txBody>
          <a:bodyPr/>
          <a:lstStyle>
            <a:lvl1pPr>
              <a:defRPr>
                <a:solidFill>
                  <a:schemeClr val="tx1"/>
                </a:solidFill>
              </a:defRPr>
            </a:lvl1pPr>
          </a:lstStyle>
          <a:p>
            <a:endParaRPr lang="en-US" dirty="0"/>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Masters/_rels/slideMaster1.xml.rels><?xml version="1.0" encoding="UTF-8" standalone="yes"?>
<Relationships xmlns="http://schemas.openxmlformats.org/package/2006/relationships"><Relationship Id="rId99" Type="http://schemas.openxmlformats.org/officeDocument/2006/relationships/slideLayout" Target="../slideLayouts/slideLayout99.xml"/><Relationship Id="rId98" Type="http://schemas.openxmlformats.org/officeDocument/2006/relationships/slideLayout" Target="../slideLayouts/slideLayout98.xml"/><Relationship Id="rId97" Type="http://schemas.openxmlformats.org/officeDocument/2006/relationships/slideLayout" Target="../slideLayouts/slideLayout97.xml"/><Relationship Id="rId96" Type="http://schemas.openxmlformats.org/officeDocument/2006/relationships/slideLayout" Target="../slideLayouts/slideLayout96.xml"/><Relationship Id="rId95" Type="http://schemas.openxmlformats.org/officeDocument/2006/relationships/slideLayout" Target="../slideLayouts/slideLayout95.xml"/><Relationship Id="rId94" Type="http://schemas.openxmlformats.org/officeDocument/2006/relationships/slideLayout" Target="../slideLayouts/slideLayout94.xml"/><Relationship Id="rId93" Type="http://schemas.openxmlformats.org/officeDocument/2006/relationships/slideLayout" Target="../slideLayouts/slideLayout93.xml"/><Relationship Id="rId92" Type="http://schemas.openxmlformats.org/officeDocument/2006/relationships/slideLayout" Target="../slideLayouts/slideLayout92.xml"/><Relationship Id="rId91" Type="http://schemas.openxmlformats.org/officeDocument/2006/relationships/slideLayout" Target="../slideLayouts/slideLayout91.xml"/><Relationship Id="rId90" Type="http://schemas.openxmlformats.org/officeDocument/2006/relationships/slideLayout" Target="../slideLayouts/slideLayout90.xml"/><Relationship Id="rId9" Type="http://schemas.openxmlformats.org/officeDocument/2006/relationships/slideLayout" Target="../slideLayouts/slideLayout9.xml"/><Relationship Id="rId89" Type="http://schemas.openxmlformats.org/officeDocument/2006/relationships/slideLayout" Target="../slideLayouts/slideLayout89.xml"/><Relationship Id="rId88" Type="http://schemas.openxmlformats.org/officeDocument/2006/relationships/slideLayout" Target="../slideLayouts/slideLayout88.xml"/><Relationship Id="rId87" Type="http://schemas.openxmlformats.org/officeDocument/2006/relationships/slideLayout" Target="../slideLayouts/slideLayout87.xml"/><Relationship Id="rId86" Type="http://schemas.openxmlformats.org/officeDocument/2006/relationships/slideLayout" Target="../slideLayouts/slideLayout86.xml"/><Relationship Id="rId85" Type="http://schemas.openxmlformats.org/officeDocument/2006/relationships/slideLayout" Target="../slideLayouts/slideLayout85.xml"/><Relationship Id="rId84" Type="http://schemas.openxmlformats.org/officeDocument/2006/relationships/slideLayout" Target="../slideLayouts/slideLayout84.xml"/><Relationship Id="rId83" Type="http://schemas.openxmlformats.org/officeDocument/2006/relationships/slideLayout" Target="../slideLayouts/slideLayout83.xml"/><Relationship Id="rId82" Type="http://schemas.openxmlformats.org/officeDocument/2006/relationships/slideLayout" Target="../slideLayouts/slideLayout82.xml"/><Relationship Id="rId81" Type="http://schemas.openxmlformats.org/officeDocument/2006/relationships/slideLayout" Target="../slideLayouts/slideLayout81.xml"/><Relationship Id="rId80" Type="http://schemas.openxmlformats.org/officeDocument/2006/relationships/slideLayout" Target="../slideLayouts/slideLayout80.xml"/><Relationship Id="rId8" Type="http://schemas.openxmlformats.org/officeDocument/2006/relationships/slideLayout" Target="../slideLayouts/slideLayout8.xml"/><Relationship Id="rId79" Type="http://schemas.openxmlformats.org/officeDocument/2006/relationships/slideLayout" Target="../slideLayouts/slideLayout79.xml"/><Relationship Id="rId78" Type="http://schemas.openxmlformats.org/officeDocument/2006/relationships/slideLayout" Target="../slideLayouts/slideLayout78.xml"/><Relationship Id="rId77" Type="http://schemas.openxmlformats.org/officeDocument/2006/relationships/slideLayout" Target="../slideLayouts/slideLayout77.xml"/><Relationship Id="rId76" Type="http://schemas.openxmlformats.org/officeDocument/2006/relationships/slideLayout" Target="../slideLayouts/slideLayout76.xml"/><Relationship Id="rId75" Type="http://schemas.openxmlformats.org/officeDocument/2006/relationships/slideLayout" Target="../slideLayouts/slideLayout75.xml"/><Relationship Id="rId74" Type="http://schemas.openxmlformats.org/officeDocument/2006/relationships/slideLayout" Target="../slideLayouts/slideLayout74.xml"/><Relationship Id="rId73" Type="http://schemas.openxmlformats.org/officeDocument/2006/relationships/slideLayout" Target="../slideLayouts/slideLayout73.xml"/><Relationship Id="rId72" Type="http://schemas.openxmlformats.org/officeDocument/2006/relationships/slideLayout" Target="../slideLayouts/slideLayout72.xml"/><Relationship Id="rId71" Type="http://schemas.openxmlformats.org/officeDocument/2006/relationships/slideLayout" Target="../slideLayouts/slideLayout71.xml"/><Relationship Id="rId70" Type="http://schemas.openxmlformats.org/officeDocument/2006/relationships/slideLayout" Target="../slideLayouts/slideLayout70.xml"/><Relationship Id="rId7" Type="http://schemas.openxmlformats.org/officeDocument/2006/relationships/slideLayout" Target="../slideLayouts/slideLayout7.xml"/><Relationship Id="rId69" Type="http://schemas.openxmlformats.org/officeDocument/2006/relationships/slideLayout" Target="../slideLayouts/slideLayout69.xml"/><Relationship Id="rId68" Type="http://schemas.openxmlformats.org/officeDocument/2006/relationships/slideLayout" Target="../slideLayouts/slideLayout68.xml"/><Relationship Id="rId67" Type="http://schemas.openxmlformats.org/officeDocument/2006/relationships/slideLayout" Target="../slideLayouts/slideLayout67.xml"/><Relationship Id="rId66" Type="http://schemas.openxmlformats.org/officeDocument/2006/relationships/slideLayout" Target="../slideLayouts/slideLayout66.xml"/><Relationship Id="rId65" Type="http://schemas.openxmlformats.org/officeDocument/2006/relationships/slideLayout" Target="../slideLayouts/slideLayout65.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60" Type="http://schemas.openxmlformats.org/officeDocument/2006/relationships/slideLayout" Target="../slideLayouts/slideLayout60.xml"/><Relationship Id="rId6" Type="http://schemas.openxmlformats.org/officeDocument/2006/relationships/slideLayout" Target="../slideLayouts/slideLayout6.xml"/><Relationship Id="rId59" Type="http://schemas.openxmlformats.org/officeDocument/2006/relationships/slideLayout" Target="../slideLayouts/slideLayout59.xml"/><Relationship Id="rId58" Type="http://schemas.openxmlformats.org/officeDocument/2006/relationships/slideLayout" Target="../slideLayouts/slideLayout58.xml"/><Relationship Id="rId57" Type="http://schemas.openxmlformats.org/officeDocument/2006/relationships/slideLayout" Target="../slideLayouts/slideLayout57.xml"/><Relationship Id="rId56" Type="http://schemas.openxmlformats.org/officeDocument/2006/relationships/slideLayout" Target="../slideLayouts/slideLayout56.xml"/><Relationship Id="rId55" Type="http://schemas.openxmlformats.org/officeDocument/2006/relationships/slideLayout" Target="../slideLayouts/slideLayout55.xml"/><Relationship Id="rId54" Type="http://schemas.openxmlformats.org/officeDocument/2006/relationships/slideLayout" Target="../slideLayouts/slideLayout54.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 Type="http://schemas.openxmlformats.org/officeDocument/2006/relationships/slideLayout" Target="../slideLayouts/slideLayout5.xml"/><Relationship Id="rId49" Type="http://schemas.openxmlformats.org/officeDocument/2006/relationships/slideLayout" Target="../slideLayouts/slideLayout4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0" Type="http://schemas.openxmlformats.org/officeDocument/2006/relationships/slideLayout" Target="../slideLayouts/slideLayout40.xml"/><Relationship Id="rId4" Type="http://schemas.openxmlformats.org/officeDocument/2006/relationships/slideLayout" Target="../slideLayouts/slideLayout4.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6" Type="http://schemas.openxmlformats.org/officeDocument/2006/relationships/theme" Target="../theme/theme1.xml"/><Relationship Id="rId175" Type="http://schemas.openxmlformats.org/officeDocument/2006/relationships/slideLayout" Target="../slideLayouts/slideLayout175.xml"/><Relationship Id="rId174" Type="http://schemas.openxmlformats.org/officeDocument/2006/relationships/slideLayout" Target="../slideLayouts/slideLayout174.xml"/><Relationship Id="rId173" Type="http://schemas.openxmlformats.org/officeDocument/2006/relationships/slideLayout" Target="../slideLayouts/slideLayout173.xml"/><Relationship Id="rId172" Type="http://schemas.openxmlformats.org/officeDocument/2006/relationships/slideLayout" Target="../slideLayouts/slideLayout172.xml"/><Relationship Id="rId171" Type="http://schemas.openxmlformats.org/officeDocument/2006/relationships/slideLayout" Target="../slideLayouts/slideLayout171.xml"/><Relationship Id="rId170" Type="http://schemas.openxmlformats.org/officeDocument/2006/relationships/slideLayout" Target="../slideLayouts/slideLayout170.xml"/><Relationship Id="rId17" Type="http://schemas.openxmlformats.org/officeDocument/2006/relationships/slideLayout" Target="../slideLayouts/slideLayout17.xml"/><Relationship Id="rId169" Type="http://schemas.openxmlformats.org/officeDocument/2006/relationships/slideLayout" Target="../slideLayouts/slideLayout169.xml"/><Relationship Id="rId168" Type="http://schemas.openxmlformats.org/officeDocument/2006/relationships/slideLayout" Target="../slideLayouts/slideLayout168.xml"/><Relationship Id="rId167" Type="http://schemas.openxmlformats.org/officeDocument/2006/relationships/slideLayout" Target="../slideLayouts/slideLayout167.xml"/><Relationship Id="rId166" Type="http://schemas.openxmlformats.org/officeDocument/2006/relationships/slideLayout" Target="../slideLayouts/slideLayout166.xml"/><Relationship Id="rId165" Type="http://schemas.openxmlformats.org/officeDocument/2006/relationships/slideLayout" Target="../slideLayouts/slideLayout165.xml"/><Relationship Id="rId164" Type="http://schemas.openxmlformats.org/officeDocument/2006/relationships/slideLayout" Target="../slideLayouts/slideLayout164.xml"/><Relationship Id="rId163" Type="http://schemas.openxmlformats.org/officeDocument/2006/relationships/slideLayout" Target="../slideLayouts/slideLayout163.xml"/><Relationship Id="rId162" Type="http://schemas.openxmlformats.org/officeDocument/2006/relationships/slideLayout" Target="../slideLayouts/slideLayout162.xml"/><Relationship Id="rId161" Type="http://schemas.openxmlformats.org/officeDocument/2006/relationships/slideLayout" Target="../slideLayouts/slideLayout161.xml"/><Relationship Id="rId160" Type="http://schemas.openxmlformats.org/officeDocument/2006/relationships/slideLayout" Target="../slideLayouts/slideLayout160.xml"/><Relationship Id="rId16" Type="http://schemas.openxmlformats.org/officeDocument/2006/relationships/slideLayout" Target="../slideLayouts/slideLayout16.xml"/><Relationship Id="rId159" Type="http://schemas.openxmlformats.org/officeDocument/2006/relationships/slideLayout" Target="../slideLayouts/slideLayout159.xml"/><Relationship Id="rId158" Type="http://schemas.openxmlformats.org/officeDocument/2006/relationships/slideLayout" Target="../slideLayouts/slideLayout158.xml"/><Relationship Id="rId157" Type="http://schemas.openxmlformats.org/officeDocument/2006/relationships/slideLayout" Target="../slideLayouts/slideLayout157.xml"/><Relationship Id="rId156" Type="http://schemas.openxmlformats.org/officeDocument/2006/relationships/slideLayout" Target="../slideLayouts/slideLayout156.xml"/><Relationship Id="rId155" Type="http://schemas.openxmlformats.org/officeDocument/2006/relationships/slideLayout" Target="../slideLayouts/slideLayout155.xml"/><Relationship Id="rId154" Type="http://schemas.openxmlformats.org/officeDocument/2006/relationships/slideLayout" Target="../slideLayouts/slideLayout154.xml"/><Relationship Id="rId153" Type="http://schemas.openxmlformats.org/officeDocument/2006/relationships/slideLayout" Target="../slideLayouts/slideLayout153.xml"/><Relationship Id="rId152" Type="http://schemas.openxmlformats.org/officeDocument/2006/relationships/slideLayout" Target="../slideLayouts/slideLayout152.xml"/><Relationship Id="rId151" Type="http://schemas.openxmlformats.org/officeDocument/2006/relationships/slideLayout" Target="../slideLayouts/slideLayout151.xml"/><Relationship Id="rId150" Type="http://schemas.openxmlformats.org/officeDocument/2006/relationships/slideLayout" Target="../slideLayouts/slideLayout150.xml"/><Relationship Id="rId15" Type="http://schemas.openxmlformats.org/officeDocument/2006/relationships/slideLayout" Target="../slideLayouts/slideLayout15.xml"/><Relationship Id="rId149" Type="http://schemas.openxmlformats.org/officeDocument/2006/relationships/slideLayout" Target="../slideLayouts/slideLayout149.xml"/><Relationship Id="rId148" Type="http://schemas.openxmlformats.org/officeDocument/2006/relationships/slideLayout" Target="../slideLayouts/slideLayout148.xml"/><Relationship Id="rId147" Type="http://schemas.openxmlformats.org/officeDocument/2006/relationships/slideLayout" Target="../slideLayouts/slideLayout147.xml"/><Relationship Id="rId146" Type="http://schemas.openxmlformats.org/officeDocument/2006/relationships/slideLayout" Target="../slideLayouts/slideLayout146.xml"/><Relationship Id="rId145" Type="http://schemas.openxmlformats.org/officeDocument/2006/relationships/slideLayout" Target="../slideLayouts/slideLayout145.xml"/><Relationship Id="rId144" Type="http://schemas.openxmlformats.org/officeDocument/2006/relationships/slideLayout" Target="../slideLayouts/slideLayout144.xml"/><Relationship Id="rId143" Type="http://schemas.openxmlformats.org/officeDocument/2006/relationships/slideLayout" Target="../slideLayouts/slideLayout143.xml"/><Relationship Id="rId142" Type="http://schemas.openxmlformats.org/officeDocument/2006/relationships/slideLayout" Target="../slideLayouts/slideLayout142.xml"/><Relationship Id="rId141" Type="http://schemas.openxmlformats.org/officeDocument/2006/relationships/slideLayout" Target="../slideLayouts/slideLayout141.xml"/><Relationship Id="rId140" Type="http://schemas.openxmlformats.org/officeDocument/2006/relationships/slideLayout" Target="../slideLayouts/slideLayout140.xml"/><Relationship Id="rId14" Type="http://schemas.openxmlformats.org/officeDocument/2006/relationships/slideLayout" Target="../slideLayouts/slideLayout14.xml"/><Relationship Id="rId139" Type="http://schemas.openxmlformats.org/officeDocument/2006/relationships/slideLayout" Target="../slideLayouts/slideLayout139.xml"/><Relationship Id="rId138" Type="http://schemas.openxmlformats.org/officeDocument/2006/relationships/slideLayout" Target="../slideLayouts/slideLayout138.xml"/><Relationship Id="rId137" Type="http://schemas.openxmlformats.org/officeDocument/2006/relationships/slideLayout" Target="../slideLayouts/slideLayout137.xml"/><Relationship Id="rId136" Type="http://schemas.openxmlformats.org/officeDocument/2006/relationships/slideLayout" Target="../slideLayouts/slideLayout136.xml"/><Relationship Id="rId135" Type="http://schemas.openxmlformats.org/officeDocument/2006/relationships/slideLayout" Target="../slideLayouts/slideLayout135.xml"/><Relationship Id="rId134" Type="http://schemas.openxmlformats.org/officeDocument/2006/relationships/slideLayout" Target="../slideLayouts/slideLayout134.xml"/><Relationship Id="rId133" Type="http://schemas.openxmlformats.org/officeDocument/2006/relationships/slideLayout" Target="../slideLayouts/slideLayout133.xml"/><Relationship Id="rId132" Type="http://schemas.openxmlformats.org/officeDocument/2006/relationships/slideLayout" Target="../slideLayouts/slideLayout132.xml"/><Relationship Id="rId131" Type="http://schemas.openxmlformats.org/officeDocument/2006/relationships/slideLayout" Target="../slideLayouts/slideLayout131.xml"/><Relationship Id="rId130" Type="http://schemas.openxmlformats.org/officeDocument/2006/relationships/slideLayout" Target="../slideLayouts/slideLayout130.xml"/><Relationship Id="rId13" Type="http://schemas.openxmlformats.org/officeDocument/2006/relationships/slideLayout" Target="../slideLayouts/slideLayout13.xml"/><Relationship Id="rId129" Type="http://schemas.openxmlformats.org/officeDocument/2006/relationships/slideLayout" Target="../slideLayouts/slideLayout129.xml"/><Relationship Id="rId128" Type="http://schemas.openxmlformats.org/officeDocument/2006/relationships/slideLayout" Target="../slideLayouts/slideLayout128.xml"/><Relationship Id="rId127" Type="http://schemas.openxmlformats.org/officeDocument/2006/relationships/slideLayout" Target="../slideLayouts/slideLayout127.xml"/><Relationship Id="rId126" Type="http://schemas.openxmlformats.org/officeDocument/2006/relationships/slideLayout" Target="../slideLayouts/slideLayout126.xml"/><Relationship Id="rId125" Type="http://schemas.openxmlformats.org/officeDocument/2006/relationships/slideLayout" Target="../slideLayouts/slideLayout125.xml"/><Relationship Id="rId124" Type="http://schemas.openxmlformats.org/officeDocument/2006/relationships/slideLayout" Target="../slideLayouts/slideLayout124.xml"/><Relationship Id="rId123" Type="http://schemas.openxmlformats.org/officeDocument/2006/relationships/slideLayout" Target="../slideLayouts/slideLayout123.xml"/><Relationship Id="rId122" Type="http://schemas.openxmlformats.org/officeDocument/2006/relationships/slideLayout" Target="../slideLayouts/slideLayout122.xml"/><Relationship Id="rId121" Type="http://schemas.openxmlformats.org/officeDocument/2006/relationships/slideLayout" Target="../slideLayouts/slideLayout121.xml"/><Relationship Id="rId120" Type="http://schemas.openxmlformats.org/officeDocument/2006/relationships/slideLayout" Target="../slideLayouts/slideLayout120.xml"/><Relationship Id="rId12" Type="http://schemas.openxmlformats.org/officeDocument/2006/relationships/slideLayout" Target="../slideLayouts/slideLayout12.xml"/><Relationship Id="rId119" Type="http://schemas.openxmlformats.org/officeDocument/2006/relationships/slideLayout" Target="../slideLayouts/slideLayout119.xml"/><Relationship Id="rId118" Type="http://schemas.openxmlformats.org/officeDocument/2006/relationships/slideLayout" Target="../slideLayouts/slideLayout118.xml"/><Relationship Id="rId117" Type="http://schemas.openxmlformats.org/officeDocument/2006/relationships/slideLayout" Target="../slideLayouts/slideLayout117.xml"/><Relationship Id="rId116" Type="http://schemas.openxmlformats.org/officeDocument/2006/relationships/slideLayout" Target="../slideLayouts/slideLayout116.xml"/><Relationship Id="rId115" Type="http://schemas.openxmlformats.org/officeDocument/2006/relationships/slideLayout" Target="../slideLayouts/slideLayout115.xml"/><Relationship Id="rId114" Type="http://schemas.openxmlformats.org/officeDocument/2006/relationships/slideLayout" Target="../slideLayouts/slideLayout114.xml"/><Relationship Id="rId113" Type="http://schemas.openxmlformats.org/officeDocument/2006/relationships/slideLayout" Target="../slideLayouts/slideLayout113.xml"/><Relationship Id="rId112" Type="http://schemas.openxmlformats.org/officeDocument/2006/relationships/slideLayout" Target="../slideLayouts/slideLayout112.xml"/><Relationship Id="rId111" Type="http://schemas.openxmlformats.org/officeDocument/2006/relationships/slideLayout" Target="../slideLayouts/slideLayout111.xml"/><Relationship Id="rId110" Type="http://schemas.openxmlformats.org/officeDocument/2006/relationships/slideLayout" Target="../slideLayouts/slideLayout110.xml"/><Relationship Id="rId11" Type="http://schemas.openxmlformats.org/officeDocument/2006/relationships/slideLayout" Target="../slideLayouts/slideLayout11.xml"/><Relationship Id="rId109" Type="http://schemas.openxmlformats.org/officeDocument/2006/relationships/slideLayout" Target="../slideLayouts/slideLayout109.xml"/><Relationship Id="rId108" Type="http://schemas.openxmlformats.org/officeDocument/2006/relationships/slideLayout" Target="../slideLayouts/slideLayout108.xml"/><Relationship Id="rId107" Type="http://schemas.openxmlformats.org/officeDocument/2006/relationships/slideLayout" Target="../slideLayouts/slideLayout107.xml"/><Relationship Id="rId106" Type="http://schemas.openxmlformats.org/officeDocument/2006/relationships/slideLayout" Target="../slideLayouts/slideLayout106.xml"/><Relationship Id="rId105" Type="http://schemas.openxmlformats.org/officeDocument/2006/relationships/slideLayout" Target="../slideLayouts/slideLayout105.xml"/><Relationship Id="rId104" Type="http://schemas.openxmlformats.org/officeDocument/2006/relationships/slideLayout" Target="../slideLayouts/slideLayout104.xml"/><Relationship Id="rId103" Type="http://schemas.openxmlformats.org/officeDocument/2006/relationships/slideLayout" Target="../slideLayouts/slideLayout103.xml"/><Relationship Id="rId102" Type="http://schemas.openxmlformats.org/officeDocument/2006/relationships/slideLayout" Target="../slideLayouts/slideLayout102.xml"/><Relationship Id="rId101" Type="http://schemas.openxmlformats.org/officeDocument/2006/relationships/slideLayout" Target="../slideLayouts/slideLayout101.xml"/><Relationship Id="rId100" Type="http://schemas.openxmlformats.org/officeDocument/2006/relationships/slideLayout" Target="../slideLayouts/slideLayout100.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365125"/>
            <a:ext cx="11429324" cy="609398"/>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380999" y="1485900"/>
            <a:ext cx="11429325" cy="4267200"/>
          </a:xfrm>
          <a:prstGeom prst="rect">
            <a:avLst/>
          </a:prstGeom>
        </p:spPr>
        <p:txBody>
          <a:bodyPr vert="horz" lIns="0" tIns="0" rIns="0" bIns="0" rtlCol="0">
            <a:no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6286500" y="6162324"/>
            <a:ext cx="2743200" cy="365125"/>
          </a:xfrm>
          <a:prstGeom prst="rect">
            <a:avLst/>
          </a:prstGeom>
        </p:spPr>
        <p:txBody>
          <a:bodyPr vert="horz" lIns="0" tIns="0" rIns="0" bIns="0" rtlCol="0" anchor="b" anchorCtr="0"/>
          <a:lstStyle>
            <a:lvl1pPr algn="l">
              <a:defRPr sz="1400">
                <a:solidFill>
                  <a:schemeClr val="accent1"/>
                </a:solidFill>
              </a:defRPr>
            </a:lvl1pPr>
          </a:lstStyle>
          <a:p>
            <a:fld id="{D8F5EBA1-C1C2-4F6F-970D-CFE4A81E1DB0}" type="datetime3">
              <a:rPr lang="en-US" smtClean="0"/>
            </a:fld>
            <a:endParaRPr lang="en-US" dirty="0"/>
          </a:p>
        </p:txBody>
      </p:sp>
      <p:sp>
        <p:nvSpPr>
          <p:cNvPr id="5" name="Footer Placeholder 4"/>
          <p:cNvSpPr>
            <a:spLocks noGrp="1"/>
          </p:cNvSpPr>
          <p:nvPr>
            <p:ph type="ftr" sz="quarter" idx="3"/>
          </p:nvPr>
        </p:nvSpPr>
        <p:spPr>
          <a:xfrm>
            <a:off x="955370" y="6162324"/>
            <a:ext cx="4950130" cy="365125"/>
          </a:xfrm>
          <a:prstGeom prst="rect">
            <a:avLst/>
          </a:prstGeom>
        </p:spPr>
        <p:txBody>
          <a:bodyPr vert="horz" lIns="0" tIns="0" rIns="0" bIns="0" rtlCol="0" anchor="b" anchorCtr="0"/>
          <a:lstStyle>
            <a:lvl1pPr algn="l">
              <a:defRPr sz="1400">
                <a:solidFill>
                  <a:schemeClr val="accent1"/>
                </a:solidFill>
              </a:defRPr>
            </a:lvl1pPr>
          </a:lstStyle>
          <a:p>
            <a:endParaRPr lang="en-US" dirty="0"/>
          </a:p>
        </p:txBody>
      </p:sp>
      <p:sp>
        <p:nvSpPr>
          <p:cNvPr id="6" name="Slide Number Placeholder 5"/>
          <p:cNvSpPr>
            <a:spLocks noGrp="1"/>
          </p:cNvSpPr>
          <p:nvPr>
            <p:ph type="sldNum" sz="quarter" idx="4"/>
          </p:nvPr>
        </p:nvSpPr>
        <p:spPr>
          <a:xfrm>
            <a:off x="381000" y="6162324"/>
            <a:ext cx="457200" cy="365125"/>
          </a:xfrm>
          <a:prstGeom prst="rect">
            <a:avLst/>
          </a:prstGeom>
        </p:spPr>
        <p:txBody>
          <a:bodyPr vert="horz" lIns="0" tIns="0" rIns="0" bIns="0" rtlCol="0" anchor="b" anchorCtr="0"/>
          <a:lstStyle>
            <a:lvl1pPr algn="l">
              <a:defRPr sz="1400">
                <a:solidFill>
                  <a:schemeClr val="accent1"/>
                </a:solidFill>
              </a:defRPr>
            </a:lvl1pPr>
          </a:lstStyle>
          <a:p>
            <a:fld id="{1A9E565A-6679-4A67-8FB7-14EA342FD6E1}" type="slidenum">
              <a:rPr lang="en-US" smtClean="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 id="2147483726" r:id="rId78"/>
    <p:sldLayoutId id="2147483727" r:id="rId79"/>
    <p:sldLayoutId id="2147483728" r:id="rId80"/>
    <p:sldLayoutId id="2147483729" r:id="rId81"/>
    <p:sldLayoutId id="2147483730" r:id="rId82"/>
    <p:sldLayoutId id="2147483731" r:id="rId83"/>
    <p:sldLayoutId id="2147483732" r:id="rId84"/>
    <p:sldLayoutId id="2147483733" r:id="rId85"/>
    <p:sldLayoutId id="2147483734" r:id="rId86"/>
    <p:sldLayoutId id="2147483735" r:id="rId87"/>
    <p:sldLayoutId id="2147483736" r:id="rId88"/>
    <p:sldLayoutId id="2147483737" r:id="rId89"/>
    <p:sldLayoutId id="2147483738" r:id="rId90"/>
    <p:sldLayoutId id="2147483739" r:id="rId91"/>
    <p:sldLayoutId id="2147483740" r:id="rId92"/>
    <p:sldLayoutId id="2147483741" r:id="rId93"/>
    <p:sldLayoutId id="2147483742" r:id="rId94"/>
    <p:sldLayoutId id="2147483743" r:id="rId95"/>
    <p:sldLayoutId id="2147483744" r:id="rId96"/>
    <p:sldLayoutId id="2147483745" r:id="rId97"/>
    <p:sldLayoutId id="2147483746" r:id="rId98"/>
    <p:sldLayoutId id="2147483747" r:id="rId99"/>
    <p:sldLayoutId id="2147483748" r:id="rId100"/>
    <p:sldLayoutId id="2147483749" r:id="rId101"/>
    <p:sldLayoutId id="2147483750" r:id="rId102"/>
    <p:sldLayoutId id="2147483751" r:id="rId103"/>
    <p:sldLayoutId id="2147483752" r:id="rId104"/>
    <p:sldLayoutId id="2147483753" r:id="rId105"/>
    <p:sldLayoutId id="2147483754" r:id="rId106"/>
    <p:sldLayoutId id="2147483755" r:id="rId107"/>
    <p:sldLayoutId id="2147483756" r:id="rId108"/>
    <p:sldLayoutId id="2147483757" r:id="rId109"/>
    <p:sldLayoutId id="2147483758" r:id="rId110"/>
    <p:sldLayoutId id="2147483759" r:id="rId111"/>
    <p:sldLayoutId id="2147483760" r:id="rId112"/>
    <p:sldLayoutId id="2147483761" r:id="rId113"/>
    <p:sldLayoutId id="2147483762" r:id="rId114"/>
    <p:sldLayoutId id="2147483763" r:id="rId115"/>
    <p:sldLayoutId id="2147483764" r:id="rId116"/>
    <p:sldLayoutId id="2147483765" r:id="rId117"/>
    <p:sldLayoutId id="2147483766" r:id="rId118"/>
    <p:sldLayoutId id="2147483767" r:id="rId119"/>
    <p:sldLayoutId id="2147483768" r:id="rId120"/>
    <p:sldLayoutId id="2147483769" r:id="rId121"/>
    <p:sldLayoutId id="2147483770" r:id="rId122"/>
    <p:sldLayoutId id="2147483771" r:id="rId123"/>
    <p:sldLayoutId id="2147483772" r:id="rId124"/>
    <p:sldLayoutId id="2147483773" r:id="rId125"/>
    <p:sldLayoutId id="2147483774" r:id="rId126"/>
    <p:sldLayoutId id="2147483775" r:id="rId127"/>
    <p:sldLayoutId id="2147483776" r:id="rId128"/>
    <p:sldLayoutId id="2147483777" r:id="rId129"/>
    <p:sldLayoutId id="2147483778" r:id="rId130"/>
    <p:sldLayoutId id="2147483779" r:id="rId131"/>
    <p:sldLayoutId id="2147483780" r:id="rId132"/>
    <p:sldLayoutId id="2147483781" r:id="rId133"/>
    <p:sldLayoutId id="2147483782" r:id="rId134"/>
    <p:sldLayoutId id="2147483783" r:id="rId135"/>
    <p:sldLayoutId id="2147483784" r:id="rId136"/>
    <p:sldLayoutId id="2147483785" r:id="rId137"/>
    <p:sldLayoutId id="2147483786" r:id="rId138"/>
    <p:sldLayoutId id="2147483787" r:id="rId139"/>
    <p:sldLayoutId id="2147483788" r:id="rId140"/>
    <p:sldLayoutId id="2147483789" r:id="rId141"/>
    <p:sldLayoutId id="2147483790" r:id="rId142"/>
    <p:sldLayoutId id="2147483791" r:id="rId143"/>
    <p:sldLayoutId id="2147483792" r:id="rId144"/>
    <p:sldLayoutId id="2147483793" r:id="rId145"/>
    <p:sldLayoutId id="2147483794" r:id="rId146"/>
    <p:sldLayoutId id="2147483795" r:id="rId147"/>
    <p:sldLayoutId id="2147483796" r:id="rId148"/>
    <p:sldLayoutId id="2147483797" r:id="rId149"/>
    <p:sldLayoutId id="2147483798" r:id="rId150"/>
    <p:sldLayoutId id="2147483799" r:id="rId151"/>
    <p:sldLayoutId id="2147483800" r:id="rId152"/>
    <p:sldLayoutId id="2147483801" r:id="rId153"/>
    <p:sldLayoutId id="2147483802" r:id="rId154"/>
    <p:sldLayoutId id="2147483803" r:id="rId155"/>
    <p:sldLayoutId id="2147483804" r:id="rId156"/>
    <p:sldLayoutId id="2147483805" r:id="rId157"/>
    <p:sldLayoutId id="2147483806" r:id="rId158"/>
    <p:sldLayoutId id="2147483807" r:id="rId159"/>
    <p:sldLayoutId id="2147483808" r:id="rId160"/>
    <p:sldLayoutId id="2147483809" r:id="rId161"/>
    <p:sldLayoutId id="2147483810" r:id="rId162"/>
    <p:sldLayoutId id="2147483811" r:id="rId163"/>
    <p:sldLayoutId id="2147483812" r:id="rId164"/>
    <p:sldLayoutId id="2147483813" r:id="rId165"/>
    <p:sldLayoutId id="2147483814" r:id="rId166"/>
    <p:sldLayoutId id="2147483815" r:id="rId167"/>
    <p:sldLayoutId id="2147483816" r:id="rId168"/>
    <p:sldLayoutId id="2147483817" r:id="rId169"/>
    <p:sldLayoutId id="2147483818" r:id="rId170"/>
    <p:sldLayoutId id="2147483819" r:id="rId171"/>
    <p:sldLayoutId id="2147483820" r:id="rId172"/>
    <p:sldLayoutId id="2147483821" r:id="rId173"/>
    <p:sldLayoutId id="2147483822" r:id="rId174"/>
    <p:sldLayoutId id="2147483823" r:id="rId175"/>
  </p:sldLayoutIdLst>
  <p:transition>
    <p:fade/>
  </p:transition>
  <p:hf hdr="0"/>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600" kern="1200">
          <a:solidFill>
            <a:schemeClr val="tx1"/>
          </a:solidFill>
          <a:latin typeface="+mn-lt"/>
          <a:ea typeface="+mn-ea"/>
          <a:cs typeface="+mn-cs"/>
        </a:defRPr>
      </a:lvl1pPr>
      <a:lvl2pPr marL="51435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98830" indent="-228600" algn="l" defTabSz="914400" rtl="0" eaLnBrk="1" latinLnBrk="0" hangingPunct="1">
        <a:lnSpc>
          <a:spcPct val="90000"/>
        </a:lnSpc>
        <a:spcBef>
          <a:spcPts val="500"/>
        </a:spcBef>
        <a:buFont typeface="Aktiv Grotesk Medium" panose="020B0504020202020204" pitchFamily="34" charset="0"/>
        <a:buChar char="–"/>
        <a:defRPr sz="2400" kern="1200">
          <a:solidFill>
            <a:schemeClr val="tx1"/>
          </a:solidFill>
          <a:latin typeface="+mn-lt"/>
          <a:ea typeface="+mn-ea"/>
          <a:cs typeface="+mn-cs"/>
        </a:defRPr>
      </a:lvl3pPr>
      <a:lvl4pPr marL="1202055" indent="-228600" algn="l" defTabSz="914400" rtl="0" eaLnBrk="1" latinLnBrk="0" hangingPunct="1">
        <a:lnSpc>
          <a:spcPct val="90000"/>
        </a:lnSpc>
        <a:spcBef>
          <a:spcPts val="500"/>
        </a:spcBef>
        <a:buFont typeface="Aktiv Grotesk Medium" panose="020B0504020202020204" pitchFamily="34" charset="0"/>
        <a:buChar char="▪"/>
        <a:defRPr sz="240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Arial" panose="020B0604020202020204" pitchFamily="34" charset="0"/>
        <a:buNone/>
        <a:defRPr sz="2400" kern="1200">
          <a:solidFill>
            <a:schemeClr val="accent1"/>
          </a:solidFill>
          <a:latin typeface="+mj-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2400" kern="1200">
          <a:solidFill>
            <a:schemeClr val="accent1"/>
          </a:solidFill>
          <a:latin typeface="+mj-lt"/>
          <a:ea typeface="+mn-ea"/>
          <a:cs typeface="+mn-cs"/>
        </a:defRPr>
      </a:lvl6pPr>
      <a:lvl7pPr marL="0" indent="0" algn="l" defTabSz="914400" rtl="0" eaLnBrk="1" latinLnBrk="0" hangingPunct="1">
        <a:lnSpc>
          <a:spcPct val="90000"/>
        </a:lnSpc>
        <a:spcBef>
          <a:spcPts val="500"/>
        </a:spcBef>
        <a:buFont typeface="Arial" panose="020B0604020202020204" pitchFamily="34" charset="0"/>
        <a:buNone/>
        <a:defRPr sz="2400" kern="1200">
          <a:solidFill>
            <a:schemeClr val="accent1"/>
          </a:solidFill>
          <a:latin typeface="+mj-lt"/>
          <a:ea typeface="+mn-ea"/>
          <a:cs typeface="+mn-cs"/>
        </a:defRPr>
      </a:lvl7pPr>
      <a:lvl8pPr marL="0" indent="0" algn="l" defTabSz="914400" rtl="0" eaLnBrk="1" latinLnBrk="0" hangingPunct="1">
        <a:lnSpc>
          <a:spcPct val="90000"/>
        </a:lnSpc>
        <a:spcBef>
          <a:spcPts val="500"/>
        </a:spcBef>
        <a:buFont typeface="Arial" panose="020B0604020202020204" pitchFamily="34" charset="0"/>
        <a:buNone/>
        <a:defRPr sz="2400" kern="1200">
          <a:solidFill>
            <a:schemeClr val="accent1"/>
          </a:solidFill>
          <a:latin typeface="+mj-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2400" kern="1200">
          <a:solidFill>
            <a:schemeClr val="accent1"/>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14.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9" Type="http://schemas.openxmlformats.org/officeDocument/2006/relationships/notesSlide" Target="../notesSlides/notesSlide1.xml"/><Relationship Id="rId48" Type="http://schemas.openxmlformats.org/officeDocument/2006/relationships/slideLayout" Target="../slideLayouts/slideLayout12.xml"/><Relationship Id="rId47" Type="http://schemas.openxmlformats.org/officeDocument/2006/relationships/tags" Target="../tags/tag46.xml"/><Relationship Id="rId46" Type="http://schemas.openxmlformats.org/officeDocument/2006/relationships/tags" Target="../tags/tag45.xml"/><Relationship Id="rId45" Type="http://schemas.openxmlformats.org/officeDocument/2006/relationships/tags" Target="../tags/tag44.xml"/><Relationship Id="rId44" Type="http://schemas.openxmlformats.org/officeDocument/2006/relationships/tags" Target="../tags/tag43.xml"/><Relationship Id="rId43" Type="http://schemas.openxmlformats.org/officeDocument/2006/relationships/tags" Target="../tags/tag42.xml"/><Relationship Id="rId42" Type="http://schemas.openxmlformats.org/officeDocument/2006/relationships/tags" Target="../tags/tag41.xml"/><Relationship Id="rId41" Type="http://schemas.openxmlformats.org/officeDocument/2006/relationships/tags" Target="../tags/tag40.xml"/><Relationship Id="rId40" Type="http://schemas.openxmlformats.org/officeDocument/2006/relationships/tags" Target="../tags/tag39.xml"/><Relationship Id="rId4" Type="http://schemas.openxmlformats.org/officeDocument/2006/relationships/tags" Target="../tags/tag3.xml"/><Relationship Id="rId39" Type="http://schemas.openxmlformats.org/officeDocument/2006/relationships/tags" Target="../tags/tag38.xml"/><Relationship Id="rId38" Type="http://schemas.openxmlformats.org/officeDocument/2006/relationships/tags" Target="../tags/tag37.xml"/><Relationship Id="rId37" Type="http://schemas.openxmlformats.org/officeDocument/2006/relationships/tags" Target="../tags/tag36.xml"/><Relationship Id="rId36" Type="http://schemas.openxmlformats.org/officeDocument/2006/relationships/tags" Target="../tags/tag35.xml"/><Relationship Id="rId35" Type="http://schemas.openxmlformats.org/officeDocument/2006/relationships/tags" Target="../tags/tag34.xml"/><Relationship Id="rId34" Type="http://schemas.openxmlformats.org/officeDocument/2006/relationships/tags" Target="../tags/tag33.xml"/><Relationship Id="rId33" Type="http://schemas.openxmlformats.org/officeDocument/2006/relationships/tags" Target="../tags/tag32.xml"/><Relationship Id="rId32" Type="http://schemas.openxmlformats.org/officeDocument/2006/relationships/tags" Target="../tags/tag31.xml"/><Relationship Id="rId31" Type="http://schemas.openxmlformats.org/officeDocument/2006/relationships/tags" Target="../tags/tag30.xml"/><Relationship Id="rId30" Type="http://schemas.openxmlformats.org/officeDocument/2006/relationships/tags" Target="../tags/tag29.xml"/><Relationship Id="rId3" Type="http://schemas.openxmlformats.org/officeDocument/2006/relationships/tags" Target="../tags/tag2.xml"/><Relationship Id="rId29" Type="http://schemas.openxmlformats.org/officeDocument/2006/relationships/tags" Target="../tags/tag28.xml"/><Relationship Id="rId28" Type="http://schemas.openxmlformats.org/officeDocument/2006/relationships/tags" Target="../tags/tag27.xml"/><Relationship Id="rId27" Type="http://schemas.openxmlformats.org/officeDocument/2006/relationships/tags" Target="../tags/tag26.xml"/><Relationship Id="rId26" Type="http://schemas.openxmlformats.org/officeDocument/2006/relationships/tags" Target="../tags/tag25.xml"/><Relationship Id="rId25" Type="http://schemas.openxmlformats.org/officeDocument/2006/relationships/tags" Target="../tags/tag24.xml"/><Relationship Id="rId24" Type="http://schemas.openxmlformats.org/officeDocument/2006/relationships/tags" Target="../tags/tag23.xml"/><Relationship Id="rId23" Type="http://schemas.openxmlformats.org/officeDocument/2006/relationships/tags" Target="../tags/tag22.xml"/><Relationship Id="rId22" Type="http://schemas.openxmlformats.org/officeDocument/2006/relationships/tags" Target="../tags/tag21.xml"/><Relationship Id="rId21" Type="http://schemas.openxmlformats.org/officeDocument/2006/relationships/tags" Target="../tags/tag20.xml"/><Relationship Id="rId20" Type="http://schemas.openxmlformats.org/officeDocument/2006/relationships/tags" Target="../tags/tag19.xml"/><Relationship Id="rId2" Type="http://schemas.openxmlformats.org/officeDocument/2006/relationships/tags" Target="../tags/tag1.xml"/><Relationship Id="rId19" Type="http://schemas.openxmlformats.org/officeDocument/2006/relationships/tags" Target="../tags/tag18.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47.xml"/><Relationship Id="rId1" Type="http://schemas.openxmlformats.org/officeDocument/2006/relationships/image" Target="../media/image2.jpeg"/></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vmlDrawing" Target="../drawings/vmlDrawing1.vml"/><Relationship Id="rId4" Type="http://schemas.openxmlformats.org/officeDocument/2006/relationships/slideLayout" Target="../slideLayouts/slideLayout2.xml"/><Relationship Id="rId3" Type="http://schemas.openxmlformats.org/officeDocument/2006/relationships/image" Target="../media/image3.emf"/><Relationship Id="rId2" Type="http://schemas.openxmlformats.org/officeDocument/2006/relationships/oleObject" Target="../embeddings/oleObject1.bin"/><Relationship Id="rId1" Type="http://schemas.openxmlformats.org/officeDocument/2006/relationships/tags" Target="../tags/tag4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1485900"/>
            <a:ext cx="5524500" cy="819150"/>
          </a:xfrm>
        </p:spPr>
        <p:txBody>
          <a:bodyPr/>
          <a:lstStyle/>
          <a:p>
            <a:r>
              <a:rPr lang="en-US" altLang="zh-CN" sz="4400" dirty="0">
                <a:solidFill>
                  <a:schemeClr val="tx1"/>
                </a:solidFill>
                <a:latin typeface="+mj-ea"/>
                <a:sym typeface="+mn-ea"/>
              </a:rPr>
              <a:t>PASSENGER GROUND SERVICES</a:t>
            </a:r>
            <a:endParaRPr lang="en-US" altLang="zh-CN" sz="4400" b="1" dirty="0">
              <a:solidFill>
                <a:schemeClr val="tx1"/>
              </a:solidFill>
              <a:latin typeface="+mj-ea"/>
              <a:sym typeface="+mn-ea"/>
            </a:endParaRPr>
          </a:p>
        </p:txBody>
      </p:sp>
      <p:sp>
        <p:nvSpPr>
          <p:cNvPr id="4" name="Subtitle 3"/>
          <p:cNvSpPr>
            <a:spLocks noGrp="1"/>
          </p:cNvSpPr>
          <p:nvPr>
            <p:ph sz="half" idx="1"/>
          </p:nvPr>
        </p:nvSpPr>
        <p:spPr>
          <a:xfrm>
            <a:off x="381676" y="4082789"/>
            <a:ext cx="5523824" cy="2184661"/>
          </a:xfrm>
        </p:spPr>
        <p:txBody>
          <a:bodyPr/>
          <a:lstStyle/>
          <a:p>
            <a:r>
              <a:rPr lang="zh-CN" altLang="en-US" sz="1800" dirty="0">
                <a:latin typeface="+mn-lt"/>
              </a:rPr>
              <a:t>授课人：</a:t>
            </a:r>
            <a:endParaRPr lang="zh-CN" altLang="en-US" sz="1800" dirty="0">
              <a:latin typeface="+mn-lt"/>
            </a:endParaRPr>
          </a:p>
          <a:p>
            <a:endParaRPr lang="en-US" sz="1800" dirty="0">
              <a:latin typeface="+mn-lt"/>
            </a:endParaRPr>
          </a:p>
          <a:p>
            <a:r>
              <a:rPr lang="zh-CN" altLang="en-US" sz="1800" dirty="0">
                <a:latin typeface="+mn-lt"/>
              </a:rPr>
              <a:t>地点：</a:t>
            </a:r>
            <a:endParaRPr lang="zh-CN" altLang="en-US" sz="1800" dirty="0">
              <a:latin typeface="+mn-lt"/>
            </a:endParaRPr>
          </a:p>
        </p:txBody>
      </p:sp>
      <p:pic>
        <p:nvPicPr>
          <p:cNvPr id="13" name="Picture Placeholder 12" descr="A picture containing plane, aircraft, runway, airplane&#10;&#10;Description automatically generated"/>
          <p:cNvPicPr>
            <a:picLocks noGrp="1" noChangeAspect="1"/>
          </p:cNvPicPr>
          <p:nvPr>
            <p:ph type="pic" sz="quarter" idx="16"/>
          </p:nvPr>
        </p:nvPicPr>
        <p:blipFill rotWithShape="1">
          <a:blip r:embed="rId1">
            <a:extLst>
              <a:ext uri="{28A0092B-C50C-407E-A947-70E740481C1C}">
                <a14:useLocalDpi xmlns:a14="http://schemas.microsoft.com/office/drawing/2010/main" val="0"/>
              </a:ext>
            </a:extLst>
          </a:blip>
          <a:srcRect l="23021" r="2233"/>
          <a:stretch>
            <a:fillRect/>
          </a:stretch>
        </p:blipFill>
        <p:spPr>
          <a:xfrm>
            <a:off x="6096000" y="-1"/>
            <a:ext cx="6096001" cy="6111545"/>
          </a:xfrm>
        </p:spPr>
      </p:pic>
      <p:sp>
        <p:nvSpPr>
          <p:cNvPr id="11" name="TextBox 10"/>
          <p:cNvSpPr txBox="1"/>
          <p:nvPr/>
        </p:nvSpPr>
        <p:spPr>
          <a:xfrm>
            <a:off x="380998" y="2714764"/>
            <a:ext cx="6096001"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white"/>
                </a:solidFill>
                <a:effectLst/>
                <a:uLnTx/>
                <a:uFillTx/>
                <a:latin typeface="Aktiv Grotesk"/>
                <a:ea typeface="+mn-ea"/>
                <a:cs typeface="+mn-cs"/>
              </a:rPr>
              <a:t>旅客地面服务</a:t>
            </a:r>
            <a:endParaRPr kumimoji="0" lang="zh-CN" altLang="en-US" sz="2000" b="0" i="0" u="none" strike="noStrike" kern="1200" cap="none" spc="0" normalizeH="0" baseline="0" noProof="0" dirty="0">
              <a:ln>
                <a:noFill/>
              </a:ln>
              <a:solidFill>
                <a:prstClr val="white"/>
              </a:solidFill>
              <a:effectLst/>
              <a:uLnTx/>
              <a:uFillTx/>
              <a:latin typeface="Aktiv Grotesk"/>
              <a:ea typeface="+mn-ea"/>
              <a:cs typeface="+mn-cs"/>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9.1.2 Border Control</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pic>
        <p:nvPicPr>
          <p:cNvPr id="8" name="图片 7"/>
          <p:cNvPicPr>
            <a:picLocks noChangeAspect="1"/>
          </p:cNvPicPr>
          <p:nvPr/>
        </p:nvPicPr>
        <p:blipFill>
          <a:blip r:embed="rId1"/>
          <a:stretch>
            <a:fillRect/>
          </a:stretch>
        </p:blipFill>
        <p:spPr>
          <a:xfrm>
            <a:off x="5970494" y="1289441"/>
            <a:ext cx="5988701" cy="3139922"/>
          </a:xfrm>
          <a:prstGeom prst="rect">
            <a:avLst/>
          </a:prstGeom>
        </p:spPr>
      </p:pic>
      <p:sp>
        <p:nvSpPr>
          <p:cNvPr id="11" name="文本框 10"/>
          <p:cNvSpPr txBox="1"/>
          <p:nvPr/>
        </p:nvSpPr>
        <p:spPr>
          <a:xfrm>
            <a:off x="470647" y="1199609"/>
            <a:ext cx="4608136" cy="3785652"/>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en-US" altLang="zh-CN" sz="2400" b="0" i="0" u="none" strike="noStrike" kern="1200" cap="none" spc="0" normalizeH="0" baseline="0" noProof="0" dirty="0">
                <a:ln>
                  <a:noFill/>
                </a:ln>
                <a:solidFill>
                  <a:prstClr val="black"/>
                </a:solidFill>
                <a:effectLst/>
                <a:uLnTx/>
                <a:uFillTx/>
                <a:latin typeface="+mn-lt"/>
                <a:ea typeface="+mn-ea"/>
                <a:cs typeface="+mn-cs"/>
              </a:rPr>
              <a:t>Passenger security scanners</a:t>
            </a:r>
            <a:endParaRPr kumimoji="0" lang="en-US" altLang="zh-CN" sz="2400" b="0" i="0" u="none" strike="noStrike" kern="1200" cap="none" spc="0" normalizeH="0" baseline="0" noProof="0" dirty="0">
              <a:ln>
                <a:noFill/>
              </a:ln>
              <a:solidFill>
                <a:prstClr val="black"/>
              </a:solidFill>
              <a:effectLst/>
              <a:uLnTx/>
              <a:uFillTx/>
              <a:latin typeface="+mn-l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en-US" altLang="zh-CN" sz="2400" b="0" i="0" u="none" strike="noStrike" kern="1200" cap="none" spc="0" normalizeH="0" baseline="0" noProof="0" dirty="0">
                <a:ln>
                  <a:noFill/>
                </a:ln>
                <a:solidFill>
                  <a:prstClr val="black"/>
                </a:solidFill>
                <a:effectLst/>
                <a:uLnTx/>
                <a:uFillTx/>
                <a:latin typeface="+mn-lt"/>
                <a:ea typeface="+mn-ea"/>
                <a:cs typeface="+mn-cs"/>
              </a:rPr>
              <a:t>Behavior analysis</a:t>
            </a:r>
            <a:endParaRPr lang="en-US" altLang="zh-CN" sz="2400" dirty="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en-US" altLang="zh-CN" sz="2400" b="0" i="0" u="none" strike="noStrike" kern="1200" cap="none" spc="0" normalizeH="0" baseline="0" noProof="0" dirty="0">
                <a:ln>
                  <a:noFill/>
                </a:ln>
                <a:solidFill>
                  <a:prstClr val="black"/>
                </a:solidFill>
                <a:effectLst/>
                <a:uLnTx/>
                <a:uFillTx/>
                <a:latin typeface="+mn-lt"/>
                <a:ea typeface="+mn-ea"/>
                <a:cs typeface="+mn-cs"/>
              </a:rPr>
              <a:t>Cabin baggage screening solutions</a:t>
            </a:r>
            <a:endParaRPr kumimoji="0" lang="en-US" altLang="zh-CN" sz="2400" b="0" i="0" u="none" strike="noStrike" kern="1200" cap="none" spc="0" normalizeH="0" baseline="0" noProof="0" dirty="0">
              <a:ln>
                <a:noFill/>
              </a:ln>
              <a:solidFill>
                <a:prstClr val="black"/>
              </a:solidFill>
              <a:effectLst/>
              <a:uLnTx/>
              <a:uFillTx/>
              <a:latin typeface="+mn-l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en-US" altLang="zh-CN" sz="2400" b="0" i="0" u="none" strike="noStrike" kern="1200" cap="none" spc="0" normalizeH="0" baseline="0" noProof="0" dirty="0">
                <a:ln>
                  <a:noFill/>
                </a:ln>
                <a:solidFill>
                  <a:prstClr val="black"/>
                </a:solidFill>
                <a:effectLst/>
                <a:uLnTx/>
                <a:uFillTx/>
                <a:latin typeface="+mn-lt"/>
                <a:ea typeface="+mn-ea"/>
                <a:cs typeface="+mn-cs"/>
              </a:rPr>
              <a:t>Centralized Image Processing</a:t>
            </a:r>
            <a:endParaRPr lang="en-US" altLang="zh-CN" sz="2400" dirty="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en-US" altLang="zh-CN" sz="2400" b="0" i="0" u="none" strike="noStrike" kern="1200" cap="none" spc="0" normalizeH="0" baseline="0" noProof="0" dirty="0">
                <a:ln>
                  <a:noFill/>
                </a:ln>
                <a:solidFill>
                  <a:prstClr val="black"/>
                </a:solidFill>
                <a:effectLst/>
                <a:uLnTx/>
                <a:uFillTx/>
                <a:latin typeface="+mn-lt"/>
                <a:ea typeface="+mn-ea"/>
                <a:cs typeface="+mn-cs"/>
              </a:rPr>
              <a:t>Explosive Trace Detection</a:t>
            </a:r>
            <a:endParaRPr kumimoji="0" lang="en-US" altLang="zh-CN" sz="2400" b="0" i="0" u="none" strike="noStrike" kern="1200" cap="none" spc="0" normalizeH="0" baseline="0" noProof="0" dirty="0">
              <a:ln>
                <a:noFill/>
              </a:ln>
              <a:solidFill>
                <a:prstClr val="black"/>
              </a:solidFill>
              <a:effectLst/>
              <a:uLnTx/>
              <a:uFillTx/>
              <a:latin typeface="+mn-l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en-US" altLang="zh-CN" sz="2400" b="0" i="0" u="none" strike="noStrike" kern="1200" cap="none" spc="0" normalizeH="0" baseline="0" noProof="0" dirty="0">
                <a:ln>
                  <a:noFill/>
                </a:ln>
                <a:solidFill>
                  <a:prstClr val="black"/>
                </a:solidFill>
                <a:effectLst/>
                <a:uLnTx/>
                <a:uFillTx/>
                <a:latin typeface="+mn-lt"/>
                <a:ea typeface="+mn-ea"/>
                <a:cs typeface="+mn-cs"/>
              </a:rPr>
              <a:t>Lane design and automation</a:t>
            </a:r>
            <a:endParaRPr lang="en-US" altLang="zh-CN" sz="2400" dirty="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en-US" altLang="zh-CN" sz="2400" b="0" i="0" u="none" strike="noStrike" kern="1200" cap="none" spc="0" normalizeH="0" baseline="0" noProof="0" dirty="0">
                <a:ln>
                  <a:noFill/>
                </a:ln>
                <a:solidFill>
                  <a:prstClr val="black"/>
                </a:solidFill>
                <a:effectLst/>
                <a:uLnTx/>
                <a:uFillTx/>
                <a:latin typeface="+mn-lt"/>
                <a:ea typeface="+mn-ea"/>
                <a:cs typeface="+mn-cs"/>
              </a:rPr>
              <a:t>Checkpoint real-time monitoring</a:t>
            </a:r>
            <a:endParaRPr kumimoji="0" lang="en-US" altLang="zh-CN" sz="2400" b="0" i="0" u="none" strike="noStrike" kern="1200" cap="none" spc="0" normalizeH="0" baseline="0" noProof="0" dirty="0">
              <a:ln>
                <a:noFill/>
              </a:ln>
              <a:solidFill>
                <a:prstClr val="black"/>
              </a:solidFill>
              <a:effectLst/>
              <a:uLnTx/>
              <a:uFillTx/>
              <a:latin typeface="+mn-l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en-US" altLang="zh-CN" sz="2400" b="0" i="0" u="none" strike="noStrike" kern="1200" cap="none" spc="0" normalizeH="0" baseline="0" noProof="0" dirty="0">
                <a:ln>
                  <a:noFill/>
                </a:ln>
                <a:solidFill>
                  <a:prstClr val="black"/>
                </a:solidFill>
                <a:effectLst/>
                <a:uLnTx/>
                <a:uFillTx/>
                <a:latin typeface="+mn-lt"/>
                <a:ea typeface="+mn-ea"/>
                <a:cs typeface="+mn-cs"/>
              </a:rPr>
              <a:t>Risk-based security</a:t>
            </a:r>
            <a:endParaRPr lang="en-US" altLang="zh-CN" sz="2400" dirty="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en-US" altLang="zh-CN" sz="2400" b="0" i="0" u="none" strike="noStrike" kern="1200" cap="none" spc="0" normalizeH="0" baseline="0" noProof="0" dirty="0">
                <a:ln>
                  <a:noFill/>
                </a:ln>
                <a:solidFill>
                  <a:prstClr val="black"/>
                </a:solidFill>
                <a:effectLst/>
                <a:uLnTx/>
                <a:uFillTx/>
                <a:latin typeface="+mn-lt"/>
                <a:ea typeface="+mn-ea"/>
                <a:cs typeface="+mn-cs"/>
              </a:rPr>
              <a:t>Testing and evaluation</a:t>
            </a:r>
            <a:endParaRPr kumimoji="0" lang="en-US" altLang="zh-CN" sz="2400" b="0" i="0" u="none" strike="noStrike" kern="1200" cap="none" spc="0" normalizeH="0" baseline="0" noProof="0" dirty="0">
              <a:ln>
                <a:noFill/>
              </a:ln>
              <a:solidFill>
                <a:prstClr val="black"/>
              </a:solidFill>
              <a:effectLst/>
              <a:uLnTx/>
              <a:uFillTx/>
              <a:latin typeface="+mn-lt"/>
              <a:ea typeface="+mn-ea"/>
              <a:cs typeface="+mn-cs"/>
            </a:endParaRP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9.1.3 Baggage Control</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1" name="文本框 10"/>
          <p:cNvSpPr txBox="1"/>
          <p:nvPr/>
        </p:nvSpPr>
        <p:spPr>
          <a:xfrm>
            <a:off x="470646" y="1199609"/>
            <a:ext cx="6620435" cy="3785652"/>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defRPr/>
            </a:pPr>
            <a:r>
              <a:rPr kumimoji="0" lang="en-US" altLang="zh-CN" sz="2400" b="0" i="0" u="none" strike="noStrike" kern="1200" cap="none" spc="0" normalizeH="0" baseline="0" noProof="0" dirty="0">
                <a:ln>
                  <a:noFill/>
                </a:ln>
                <a:solidFill>
                  <a:prstClr val="black"/>
                </a:solidFill>
                <a:effectLst/>
                <a:uLnTx/>
                <a:uFillTx/>
                <a:latin typeface="+mn-lt"/>
                <a:ea typeface="+mn-ea"/>
                <a:cs typeface="+mn-cs"/>
              </a:rPr>
              <a:t>Baggage Reconciliation System ( BRS ) by Wi-Fi</a:t>
            </a:r>
            <a:endParaRPr kumimoji="0" lang="en-US" altLang="zh-CN" sz="2400" b="0" i="0" u="none" strike="noStrike" kern="1200" cap="none" spc="0" normalizeH="0" baseline="0" noProof="0" dirty="0">
              <a:ln>
                <a:noFill/>
              </a:ln>
              <a:solidFill>
                <a:prstClr val="black"/>
              </a:solidFill>
              <a:effectLst/>
              <a:uLnTx/>
              <a:uFillTx/>
              <a:latin typeface="+mn-lt"/>
              <a:ea typeface="+mn-ea"/>
              <a:cs typeface="+mn-cs"/>
            </a:endParaRPr>
          </a:p>
          <a:p>
            <a:pPr marR="0" lvl="0" algn="l" defTabSz="914400" rtl="0" eaLnBrk="1" fontAlgn="auto" latinLnBrk="0" hangingPunct="1">
              <a:lnSpc>
                <a:spcPct val="100000"/>
              </a:lnSpc>
              <a:spcBef>
                <a:spcPts val="0"/>
              </a:spcBef>
              <a:spcAft>
                <a:spcPts val="0"/>
              </a:spcAft>
              <a:buClrTx/>
              <a:buSzTx/>
              <a:defRPr/>
            </a:pPr>
            <a:r>
              <a:rPr kumimoji="0" lang="zh-CN" altLang="en-US" sz="2400" b="0" i="0" u="none" strike="noStrike" kern="1200" cap="none" spc="0" normalizeH="0" baseline="0" noProof="0" dirty="0">
                <a:ln>
                  <a:noFill/>
                </a:ln>
                <a:solidFill>
                  <a:prstClr val="black"/>
                </a:solidFill>
                <a:effectLst/>
                <a:uLnTx/>
                <a:uFillTx/>
                <a:latin typeface="+mn-lt"/>
                <a:ea typeface="+mn-ea"/>
                <a:cs typeface="+mn-cs"/>
              </a:rPr>
              <a:t>行李装载机能够用无线手持终端自动扫描行李标签信息。在办理登机手续结束时，会生成包含装载行李所需所有信息的舱单。</a:t>
            </a:r>
            <a:endParaRPr kumimoji="0" lang="en-US" altLang="zh-CN" sz="2400" b="0" i="0" u="none" strike="noStrike" kern="1200" cap="none" spc="0" normalizeH="0" baseline="0" noProof="0" dirty="0">
              <a:ln>
                <a:noFill/>
              </a:ln>
              <a:solidFill>
                <a:prstClr val="black"/>
              </a:solidFill>
              <a:effectLst/>
              <a:uLnTx/>
              <a:uFillTx/>
              <a:latin typeface="+mn-lt"/>
              <a:ea typeface="+mn-ea"/>
              <a:cs typeface="+mn-cs"/>
            </a:endParaRPr>
          </a:p>
          <a:p>
            <a:pPr marR="0" lvl="0" algn="l" defTabSz="914400" rtl="0" eaLnBrk="1" fontAlgn="auto" latinLnBrk="0" hangingPunct="1">
              <a:lnSpc>
                <a:spcPct val="100000"/>
              </a:lnSpc>
              <a:spcBef>
                <a:spcPts val="0"/>
              </a:spcBef>
              <a:spcAft>
                <a:spcPts val="0"/>
              </a:spcAft>
              <a:buClrTx/>
              <a:buSzTx/>
              <a:defRPr/>
            </a:pPr>
            <a:r>
              <a:rPr kumimoji="0" lang="zh-CN" altLang="en-US" sz="2400" b="0" i="0" u="none" strike="noStrike" kern="1200" cap="none" spc="0" normalizeH="0" baseline="0" noProof="0" dirty="0">
                <a:ln>
                  <a:noFill/>
                </a:ln>
                <a:solidFill>
                  <a:prstClr val="black"/>
                </a:solidFill>
                <a:effectLst/>
                <a:uLnTx/>
                <a:uFillTx/>
                <a:latin typeface="+mn-lt"/>
                <a:ea typeface="+mn-ea"/>
                <a:cs typeface="+mn-cs"/>
              </a:rPr>
              <a:t>一旦</a:t>
            </a:r>
            <a:r>
              <a:rPr lang="zh-CN" altLang="en-US" sz="2400" dirty="0">
                <a:solidFill>
                  <a:prstClr val="black"/>
                </a:solidFill>
              </a:rPr>
              <a:t>旅</a:t>
            </a:r>
            <a:r>
              <a:rPr kumimoji="0" lang="zh-CN" altLang="en-US" sz="2400" b="0" i="0" u="none" strike="noStrike" kern="1200" cap="none" spc="0" normalizeH="0" baseline="0" noProof="0" dirty="0">
                <a:ln>
                  <a:noFill/>
                </a:ln>
                <a:solidFill>
                  <a:prstClr val="black"/>
                </a:solidFill>
                <a:effectLst/>
                <a:uLnTx/>
                <a:uFillTx/>
                <a:latin typeface="+mn-lt"/>
                <a:ea typeface="+mn-ea"/>
                <a:cs typeface="+mn-cs"/>
              </a:rPr>
              <a:t>客办理了登机手续，他们的行李就会进入行李分拣系统。行李核对过程确保装载到飞机上的行李箱只属于登机旅客。由于某种原因，旅客在办理登机手续后无法出行（或者如果他们到达登机口太晚），系统会定位旅客行李并迅速将其卸下，最大限度地减少延误。</a:t>
            </a:r>
            <a:endParaRPr kumimoji="0" lang="en-US" altLang="zh-CN" sz="2400" b="0" i="0" u="none" strike="noStrike" kern="1200" cap="none" spc="0" normalizeH="0" baseline="0" noProof="0" dirty="0">
              <a:ln>
                <a:noFill/>
              </a:ln>
              <a:solidFill>
                <a:prstClr val="black"/>
              </a:solidFill>
              <a:effectLst/>
              <a:uLnTx/>
              <a:uFillTx/>
              <a:latin typeface="+mn-lt"/>
              <a:ea typeface="+mn-ea"/>
              <a:cs typeface="+mn-cs"/>
            </a:endParaRPr>
          </a:p>
        </p:txBody>
      </p:sp>
      <p:pic>
        <p:nvPicPr>
          <p:cNvPr id="7" name="图片 6"/>
          <p:cNvPicPr>
            <a:picLocks noChangeAspect="1"/>
          </p:cNvPicPr>
          <p:nvPr/>
        </p:nvPicPr>
        <p:blipFill>
          <a:blip r:embed="rId1"/>
          <a:stretch>
            <a:fillRect/>
          </a:stretch>
        </p:blipFill>
        <p:spPr>
          <a:xfrm>
            <a:off x="7253491" y="1413760"/>
            <a:ext cx="4688719" cy="3155441"/>
          </a:xfrm>
          <a:prstGeom prst="rect">
            <a:avLst/>
          </a:prstGeom>
        </p:spPr>
      </p:pic>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9.1.3 Baggage Control</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1" name="文本框 10"/>
          <p:cNvSpPr txBox="1"/>
          <p:nvPr/>
        </p:nvSpPr>
        <p:spPr>
          <a:xfrm>
            <a:off x="470646" y="1199609"/>
            <a:ext cx="10421472" cy="1569660"/>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defRPr/>
            </a:pPr>
            <a:r>
              <a:rPr kumimoji="0" lang="en-US" altLang="zh-CN" sz="2400" b="0" i="0" u="none" strike="noStrike" kern="1200" cap="none" spc="0" normalizeH="0" baseline="0" noProof="0" dirty="0">
                <a:ln>
                  <a:noFill/>
                </a:ln>
                <a:solidFill>
                  <a:prstClr val="black"/>
                </a:solidFill>
                <a:effectLst/>
                <a:uLnTx/>
                <a:uFillTx/>
                <a:latin typeface="+mn-lt"/>
                <a:ea typeface="+mn-ea"/>
                <a:cs typeface="+mn-cs"/>
              </a:rPr>
              <a:t>Radio Frequency Identification ( RFID</a:t>
            </a:r>
            <a:r>
              <a:rPr kumimoji="0" lang="zh-CN" altLang="en-US" sz="2400" b="0" i="0" u="none" strike="noStrike" kern="1200" cap="none" spc="0" normalizeH="0" baseline="0" noProof="0" dirty="0">
                <a:ln>
                  <a:noFill/>
                </a:ln>
                <a:solidFill>
                  <a:prstClr val="black"/>
                </a:solidFill>
                <a:effectLst/>
                <a:uLnTx/>
                <a:uFillTx/>
                <a:latin typeface="+mn-lt"/>
                <a:ea typeface="+mn-ea"/>
                <a:cs typeface="+mn-cs"/>
              </a:rPr>
              <a:t>）</a:t>
            </a:r>
            <a:endParaRPr kumimoji="0" lang="en-US" altLang="zh-CN" sz="2400" b="0" i="0" u="none" strike="noStrike" kern="1200" cap="none" spc="0" normalizeH="0" baseline="0" noProof="0" dirty="0">
              <a:ln>
                <a:noFill/>
              </a:ln>
              <a:solidFill>
                <a:prstClr val="black"/>
              </a:solidFill>
              <a:effectLst/>
              <a:uLnTx/>
              <a:uFillTx/>
              <a:latin typeface="+mn-lt"/>
              <a:ea typeface="+mn-ea"/>
              <a:cs typeface="+mn-cs"/>
            </a:endParaRPr>
          </a:p>
          <a:p>
            <a:pPr marR="0" lvl="0" algn="l" defTabSz="914400" rtl="0" eaLnBrk="1" fontAlgn="auto" latinLnBrk="0" hangingPunct="1">
              <a:lnSpc>
                <a:spcPct val="100000"/>
              </a:lnSpc>
              <a:spcBef>
                <a:spcPts val="0"/>
              </a:spcBef>
              <a:spcAft>
                <a:spcPts val="0"/>
              </a:spcAft>
              <a:buClrTx/>
              <a:buSzTx/>
              <a:defRPr/>
            </a:pPr>
            <a:r>
              <a:rPr kumimoji="0" lang="zh-CN" altLang="en-US" sz="2400" b="0" i="0" u="none" strike="noStrike" kern="1200" cap="none" spc="0" normalizeH="0" baseline="0" noProof="0" dirty="0">
                <a:ln>
                  <a:noFill/>
                </a:ln>
                <a:solidFill>
                  <a:prstClr val="black"/>
                </a:solidFill>
                <a:effectLst/>
                <a:uLnTx/>
                <a:uFillTx/>
                <a:latin typeface="+mn-lt"/>
                <a:ea typeface="+mn-ea"/>
                <a:cs typeface="+mn-cs"/>
              </a:rPr>
              <a:t>射频识别（</a:t>
            </a:r>
            <a:r>
              <a:rPr kumimoji="0" lang="en-US" altLang="zh-CN" sz="2400" b="0" i="0" u="none" strike="noStrike" kern="1200" cap="none" spc="0" normalizeH="0" baseline="0" noProof="0" dirty="0">
                <a:ln>
                  <a:noFill/>
                </a:ln>
                <a:solidFill>
                  <a:prstClr val="black"/>
                </a:solidFill>
                <a:effectLst/>
                <a:uLnTx/>
                <a:uFillTx/>
                <a:latin typeface="+mn-lt"/>
                <a:ea typeface="+mn-ea"/>
                <a:cs typeface="+mn-cs"/>
              </a:rPr>
              <a:t>RFID</a:t>
            </a:r>
            <a:r>
              <a:rPr kumimoji="0" lang="zh-CN" altLang="en-US" sz="2400" b="0" i="0" u="none" strike="noStrike" kern="1200" cap="none" spc="0" normalizeH="0" baseline="0" noProof="0" dirty="0">
                <a:ln>
                  <a:noFill/>
                </a:ln>
                <a:solidFill>
                  <a:prstClr val="black"/>
                </a:solidFill>
                <a:effectLst/>
                <a:uLnTx/>
                <a:uFillTx/>
                <a:latin typeface="+mn-lt"/>
                <a:ea typeface="+mn-ea"/>
                <a:cs typeface="+mn-cs"/>
              </a:rPr>
              <a:t>）是一种集成在行李标签芯片中的技术。它会发出一个无线电信号，允许“</a:t>
            </a:r>
            <a:r>
              <a:rPr kumimoji="0" lang="en-US" altLang="zh-CN" sz="2400" b="0" i="0" u="none" strike="noStrike" kern="1200" cap="none" spc="0" normalizeH="0" baseline="0" noProof="0" dirty="0">
                <a:ln>
                  <a:noFill/>
                </a:ln>
                <a:solidFill>
                  <a:prstClr val="black"/>
                </a:solidFill>
                <a:effectLst/>
                <a:uLnTx/>
                <a:uFillTx/>
                <a:latin typeface="+mn-lt"/>
                <a:ea typeface="+mn-ea"/>
                <a:cs typeface="+mn-cs"/>
              </a:rPr>
              <a:t>talked to</a:t>
            </a:r>
            <a:r>
              <a:rPr kumimoji="0" lang="zh-CN" altLang="en-US" sz="2400" b="0" i="0" u="none" strike="noStrike" kern="1200" cap="none" spc="0" normalizeH="0" baseline="0" noProof="0" dirty="0">
                <a:ln>
                  <a:noFill/>
                </a:ln>
                <a:solidFill>
                  <a:prstClr val="black"/>
                </a:solidFill>
                <a:effectLst/>
                <a:uLnTx/>
                <a:uFillTx/>
                <a:latin typeface="+mn-lt"/>
                <a:ea typeface="+mn-ea"/>
                <a:cs typeface="+mn-cs"/>
              </a:rPr>
              <a:t>”或“</a:t>
            </a:r>
            <a:r>
              <a:rPr kumimoji="0" lang="en-US" altLang="zh-CN" sz="2400" b="0" i="0" u="none" strike="noStrike" kern="1200" cap="none" spc="0" normalizeH="0" baseline="0" noProof="0" dirty="0">
                <a:ln>
                  <a:noFill/>
                </a:ln>
                <a:solidFill>
                  <a:prstClr val="black"/>
                </a:solidFill>
                <a:effectLst/>
                <a:uLnTx/>
                <a:uFillTx/>
                <a:latin typeface="+mn-lt"/>
                <a:ea typeface="+mn-ea"/>
                <a:cs typeface="+mn-cs"/>
              </a:rPr>
              <a:t>written to</a:t>
            </a:r>
            <a:r>
              <a:rPr kumimoji="0" lang="zh-CN" altLang="en-US" sz="2400" b="0" i="0" u="none" strike="noStrike" kern="1200" cap="none" spc="0" normalizeH="0" baseline="0" noProof="0" dirty="0">
                <a:ln>
                  <a:noFill/>
                </a:ln>
                <a:solidFill>
                  <a:prstClr val="black"/>
                </a:solidFill>
                <a:effectLst/>
                <a:uLnTx/>
                <a:uFillTx/>
                <a:latin typeface="+mn-lt"/>
                <a:ea typeface="+mn-ea"/>
                <a:cs typeface="+mn-cs"/>
              </a:rPr>
              <a:t>”行李上的序列号，允许在处理行李时更新行李的状态。</a:t>
            </a:r>
            <a:endParaRPr kumimoji="0" lang="en-US" altLang="zh-CN" sz="2400" b="0" i="0" u="none" strike="noStrike" kern="1200" cap="none" spc="0" normalizeH="0" baseline="0" noProof="0" dirty="0">
              <a:ln>
                <a:noFill/>
              </a:ln>
              <a:solidFill>
                <a:prstClr val="black"/>
              </a:solidFill>
              <a:effectLst/>
              <a:uLnTx/>
              <a:uFillTx/>
              <a:latin typeface="+mn-lt"/>
              <a:ea typeface="+mn-ea"/>
              <a:cs typeface="+mn-cs"/>
            </a:endParaRPr>
          </a:p>
        </p:txBody>
      </p:sp>
      <p:sp>
        <p:nvSpPr>
          <p:cNvPr id="3" name="文本框 2"/>
          <p:cNvSpPr txBox="1"/>
          <p:nvPr/>
        </p:nvSpPr>
        <p:spPr>
          <a:xfrm>
            <a:off x="470646" y="2957633"/>
            <a:ext cx="10421472" cy="1200329"/>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defRPr/>
            </a:pPr>
            <a:r>
              <a:rPr kumimoji="0" lang="en-US" altLang="zh-CN" sz="2400" b="0" i="0" u="none" strike="noStrike" kern="1200" cap="none" spc="0" normalizeH="0" baseline="0" noProof="0" dirty="0">
                <a:ln>
                  <a:noFill/>
                </a:ln>
                <a:solidFill>
                  <a:prstClr val="black"/>
                </a:solidFill>
                <a:effectLst/>
                <a:uLnTx/>
                <a:uFillTx/>
                <a:latin typeface="+mn-lt"/>
                <a:ea typeface="+mn-ea"/>
                <a:cs typeface="+mn-cs"/>
              </a:rPr>
              <a:t>Automated Baggage Handling and Tracing Software</a:t>
            </a:r>
            <a:endParaRPr kumimoji="0" lang="en-US" altLang="zh-CN" sz="2400" b="0" i="0" u="none" strike="noStrike" kern="1200" cap="none" spc="0" normalizeH="0" baseline="0" noProof="0" dirty="0">
              <a:ln>
                <a:noFill/>
              </a:ln>
              <a:solidFill>
                <a:prstClr val="black"/>
              </a:solidFill>
              <a:effectLst/>
              <a:uLnTx/>
              <a:uFillTx/>
              <a:latin typeface="+mn-lt"/>
              <a:ea typeface="+mn-ea"/>
              <a:cs typeface="+mn-cs"/>
            </a:endParaRPr>
          </a:p>
          <a:p>
            <a:pPr marR="0" lvl="0" algn="l" defTabSz="914400" rtl="0" eaLnBrk="1" fontAlgn="auto" latinLnBrk="0" hangingPunct="1">
              <a:lnSpc>
                <a:spcPct val="100000"/>
              </a:lnSpc>
              <a:spcBef>
                <a:spcPts val="0"/>
              </a:spcBef>
              <a:spcAft>
                <a:spcPts val="0"/>
              </a:spcAft>
              <a:buClrTx/>
              <a:buSzTx/>
              <a:defRPr/>
            </a:pPr>
            <a:r>
              <a:rPr kumimoji="0" lang="en-US" altLang="zh-CN" sz="2400" b="0" i="0" u="none" strike="noStrike" kern="1200" cap="none" spc="0" normalizeH="0" baseline="0" noProof="0" dirty="0">
                <a:ln>
                  <a:noFill/>
                </a:ln>
                <a:solidFill>
                  <a:prstClr val="black"/>
                </a:solidFill>
                <a:effectLst/>
                <a:uLnTx/>
                <a:uFillTx/>
                <a:latin typeface="+mn-lt"/>
                <a:ea typeface="+mn-ea"/>
                <a:cs typeface="+mn-cs"/>
              </a:rPr>
              <a:t>RFID</a:t>
            </a:r>
            <a:r>
              <a:rPr kumimoji="0" lang="zh-CN" altLang="en-US" sz="2400" b="0" i="0" u="none" strike="noStrike" kern="1200" cap="none" spc="0" normalizeH="0" baseline="0" noProof="0" dirty="0">
                <a:ln>
                  <a:noFill/>
                </a:ln>
                <a:solidFill>
                  <a:prstClr val="black"/>
                </a:solidFill>
                <a:effectLst/>
                <a:uLnTx/>
                <a:uFillTx/>
                <a:latin typeface="+mn-lt"/>
                <a:ea typeface="+mn-ea"/>
                <a:cs typeface="+mn-cs"/>
              </a:rPr>
              <a:t>标签技术与</a:t>
            </a:r>
            <a:r>
              <a:rPr kumimoji="0" lang="en-US" altLang="zh-CN" sz="2400" b="0" i="0" u="none" strike="noStrike" kern="1200" cap="none" spc="0" normalizeH="0" baseline="0" noProof="0" dirty="0">
                <a:ln>
                  <a:noFill/>
                </a:ln>
                <a:solidFill>
                  <a:prstClr val="black"/>
                </a:solidFill>
                <a:effectLst/>
                <a:uLnTx/>
                <a:uFillTx/>
                <a:latin typeface="+mn-lt"/>
                <a:ea typeface="+mn-ea"/>
                <a:cs typeface="+mn-cs"/>
              </a:rPr>
              <a:t>SITA </a:t>
            </a:r>
            <a:r>
              <a:rPr kumimoji="0" lang="en-US" altLang="zh-CN" sz="2400" b="0" i="0" u="none" strike="noStrike" kern="1200" cap="none" spc="0" normalizeH="0" baseline="0" noProof="0" dirty="0" err="1">
                <a:ln>
                  <a:noFill/>
                </a:ln>
                <a:solidFill>
                  <a:prstClr val="black"/>
                </a:solidFill>
                <a:effectLst/>
                <a:uLnTx/>
                <a:uFillTx/>
                <a:latin typeface="+mn-lt"/>
                <a:ea typeface="+mn-ea"/>
                <a:cs typeface="+mn-cs"/>
              </a:rPr>
              <a:t>WorldTracer</a:t>
            </a:r>
            <a:r>
              <a:rPr kumimoji="0" lang="zh-CN" altLang="en-US" sz="2400" b="0" i="0" u="none" strike="noStrike" kern="1200" cap="none" spc="0" normalizeH="0" baseline="0" noProof="0" dirty="0">
                <a:ln>
                  <a:noFill/>
                </a:ln>
                <a:solidFill>
                  <a:prstClr val="black"/>
                </a:solidFill>
                <a:effectLst/>
                <a:uLnTx/>
                <a:uFillTx/>
                <a:latin typeface="+mn-lt"/>
                <a:ea typeface="+mn-ea"/>
                <a:cs typeface="+mn-cs"/>
              </a:rPr>
              <a:t>行李追踪系统相集成，用于自动</a:t>
            </a:r>
            <a:r>
              <a:rPr lang="zh-CN" altLang="en-US" sz="2400" dirty="0">
                <a:solidFill>
                  <a:prstClr val="black"/>
                </a:solidFill>
              </a:rPr>
              <a:t>追踪</a:t>
            </a:r>
            <a:r>
              <a:rPr kumimoji="0" lang="zh-CN" altLang="en-US" sz="2400" b="0" i="0" u="none" strike="noStrike" kern="1200" cap="none" spc="0" normalizeH="0" baseline="0" noProof="0" dirty="0">
                <a:ln>
                  <a:noFill/>
                </a:ln>
                <a:solidFill>
                  <a:prstClr val="black"/>
                </a:solidFill>
                <a:effectLst/>
                <a:uLnTx/>
                <a:uFillTx/>
                <a:latin typeface="+mn-lt"/>
                <a:ea typeface="+mn-ea"/>
                <a:cs typeface="+mn-cs"/>
              </a:rPr>
              <a:t>丢失和找回行李的处理。</a:t>
            </a:r>
            <a:endParaRPr kumimoji="0" lang="en-US" altLang="zh-CN" sz="2400" b="0" i="0" u="none" strike="noStrike" kern="1200" cap="none" spc="0" normalizeH="0" baseline="0" noProof="0" dirty="0">
              <a:ln>
                <a:noFill/>
              </a:ln>
              <a:solidFill>
                <a:prstClr val="black"/>
              </a:solidFill>
              <a:effectLst/>
              <a:uLnTx/>
              <a:uFillTx/>
              <a:latin typeface="+mn-lt"/>
              <a:ea typeface="+mn-ea"/>
              <a:cs typeface="+mn-cs"/>
            </a:endParaRP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9.1.4 IATA e-freight</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3" name="文本框 2"/>
          <p:cNvSpPr txBox="1"/>
          <p:nvPr/>
        </p:nvSpPr>
        <p:spPr>
          <a:xfrm>
            <a:off x="694764" y="1522339"/>
            <a:ext cx="10421472" cy="830997"/>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defRPr/>
            </a:pPr>
            <a:r>
              <a:rPr kumimoji="0" lang="en-US" altLang="zh-CN" sz="2400" b="0" i="0" u="none" strike="noStrike" kern="1200" cap="none" spc="0" normalizeH="0" baseline="0" noProof="0" dirty="0">
                <a:ln>
                  <a:noFill/>
                </a:ln>
                <a:solidFill>
                  <a:prstClr val="black"/>
                </a:solidFill>
                <a:effectLst/>
                <a:uLnTx/>
                <a:uFillTx/>
                <a:latin typeface="+mn-lt"/>
                <a:ea typeface="+mn-ea"/>
                <a:cs typeface="+mn-cs"/>
              </a:rPr>
              <a:t>IATA</a:t>
            </a:r>
            <a:r>
              <a:rPr kumimoji="0" lang="zh-CN" altLang="en-US" sz="2400" b="0" i="0" u="none" strike="noStrike" kern="1200" cap="none" spc="0" normalizeH="0" baseline="0" noProof="0" dirty="0">
                <a:ln>
                  <a:noFill/>
                </a:ln>
                <a:solidFill>
                  <a:prstClr val="black"/>
                </a:solidFill>
                <a:effectLst/>
                <a:uLnTx/>
                <a:uFillTx/>
                <a:latin typeface="+mn-lt"/>
                <a:ea typeface="+mn-ea"/>
                <a:cs typeface="+mn-cs"/>
              </a:rPr>
              <a:t>电子货运是一项全行业计划，旨在将航空货运供应转变为更简单、无纸化的电子系统，从而使航空公司、货主、货运代理、地勤人员和海关受益。</a:t>
            </a:r>
            <a:endParaRPr lang="en-US" altLang="zh-CN" sz="2400" dirty="0">
              <a:solidFill>
                <a:prstClr val="black"/>
              </a:solidFill>
            </a:endParaRP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81000" y="365125"/>
            <a:ext cx="10968318" cy="609398"/>
          </a:xfrm>
        </p:spPr>
        <p:txBody>
          <a:bodyPr/>
          <a:lstStyle/>
          <a:p>
            <a:r>
              <a:rPr kumimoji="0" lang="en-US" altLang="zh-CN" sz="3000" b="0" i="0" u="none" strike="noStrike" kern="1200" cap="none" spc="0" normalizeH="0" baseline="0" noProof="0" dirty="0">
                <a:ln>
                  <a:noFill/>
                </a:ln>
                <a:solidFill>
                  <a:srgbClr val="5A14A0"/>
                </a:solidFill>
                <a:effectLst/>
                <a:uLnTx/>
                <a:uFillTx/>
                <a:latin typeface="+mn-ea"/>
                <a:ea typeface="+mn-ea"/>
                <a:cs typeface="+mj-cs"/>
                <a:sym typeface="+mn-ea"/>
              </a:rPr>
              <a:t>9.1.5 Satellite Geo-Reference Systems(GRS) for GSE Allocation</a:t>
            </a:r>
            <a:br>
              <a:rPr kumimoji="0" lang="en-US" altLang="zh-CN" sz="30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sz="3000"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3" name="文本框 2"/>
          <p:cNvSpPr txBox="1"/>
          <p:nvPr/>
        </p:nvSpPr>
        <p:spPr>
          <a:xfrm>
            <a:off x="694764" y="1522339"/>
            <a:ext cx="10421472" cy="1200329"/>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defRPr/>
            </a:pPr>
            <a:r>
              <a:rPr kumimoji="0" lang="en-US" altLang="zh-CN" sz="2400" b="0" i="0" u="none" strike="noStrike" kern="1200" cap="none" spc="0" normalizeH="0" baseline="0" noProof="0" dirty="0">
                <a:ln>
                  <a:noFill/>
                </a:ln>
                <a:solidFill>
                  <a:prstClr val="black"/>
                </a:solidFill>
                <a:effectLst/>
                <a:uLnTx/>
                <a:uFillTx/>
                <a:latin typeface="+mn-lt"/>
                <a:ea typeface="+mn-ea"/>
                <a:cs typeface="+mn-cs"/>
              </a:rPr>
              <a:t>GRS</a:t>
            </a:r>
            <a:r>
              <a:rPr kumimoji="0" lang="zh-CN" altLang="en-US" sz="2400" b="0" i="0" u="none" strike="noStrike" kern="1200" cap="none" spc="0" normalizeH="0" baseline="0" noProof="0" dirty="0">
                <a:ln>
                  <a:noFill/>
                </a:ln>
                <a:solidFill>
                  <a:prstClr val="black"/>
                </a:solidFill>
                <a:effectLst/>
                <a:uLnTx/>
                <a:uFillTx/>
                <a:latin typeface="+mn-lt"/>
                <a:ea typeface="+mn-ea"/>
                <a:cs typeface="+mn-cs"/>
              </a:rPr>
              <a:t>用于跟踪主要机场的</a:t>
            </a:r>
            <a:r>
              <a:rPr kumimoji="0" lang="en-US" altLang="zh-CN" sz="2400" b="0" i="0" u="none" strike="noStrike" kern="1200" cap="none" spc="0" normalizeH="0" baseline="0" noProof="0" dirty="0">
                <a:ln>
                  <a:noFill/>
                </a:ln>
                <a:solidFill>
                  <a:prstClr val="black"/>
                </a:solidFill>
                <a:effectLst/>
                <a:uLnTx/>
                <a:uFillTx/>
                <a:latin typeface="+mn-lt"/>
                <a:ea typeface="+mn-ea"/>
                <a:cs typeface="+mn-cs"/>
              </a:rPr>
              <a:t>GSE(Ground Support Equipment)</a:t>
            </a:r>
            <a:r>
              <a:rPr kumimoji="0" lang="zh-CN" altLang="en-US" sz="2400" b="0" i="0" u="none" strike="noStrike" kern="1200" cap="none" spc="0" normalizeH="0" baseline="0" noProof="0" dirty="0">
                <a:ln>
                  <a:noFill/>
                </a:ln>
                <a:solidFill>
                  <a:prstClr val="black"/>
                </a:solidFill>
                <a:effectLst/>
                <a:uLnTx/>
                <a:uFillTx/>
                <a:latin typeface="+mn-lt"/>
                <a:ea typeface="+mn-ea"/>
                <a:cs typeface="+mn-cs"/>
              </a:rPr>
              <a:t>。通过给每一件地面设备安装一个可以被卫星系统跟踪的发射器，控制人员就可以得到每一件设备实时位置的详细并定期更新的地图。</a:t>
            </a:r>
            <a:endParaRPr lang="en-US" altLang="zh-CN" sz="2400" dirty="0">
              <a:solidFill>
                <a:prstClr val="black"/>
              </a:solidFill>
            </a:endParaRP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81000" y="365125"/>
            <a:ext cx="10968318" cy="609398"/>
          </a:xfrm>
        </p:spPr>
        <p:txBody>
          <a:bodyPr/>
          <a:lstStyle/>
          <a:p>
            <a:r>
              <a:rPr kumimoji="0" lang="en-US" altLang="zh-CN" sz="3000" b="0" i="0" u="none" strike="noStrike" kern="1200" cap="none" spc="0" normalizeH="0" baseline="0" noProof="0" dirty="0">
                <a:ln>
                  <a:noFill/>
                </a:ln>
                <a:solidFill>
                  <a:srgbClr val="5A14A0"/>
                </a:solidFill>
                <a:effectLst/>
                <a:uLnTx/>
                <a:uFillTx/>
                <a:latin typeface="+mn-ea"/>
                <a:ea typeface="+mn-ea"/>
                <a:cs typeface="+mj-cs"/>
                <a:sym typeface="+mn-ea"/>
              </a:rPr>
              <a:t>9.1.7 NDC New Distribution Capability</a:t>
            </a:r>
            <a:br>
              <a:rPr kumimoji="0" lang="en-US" altLang="zh-CN" sz="30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sz="3000"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3" name="文本框 2"/>
          <p:cNvSpPr txBox="1"/>
          <p:nvPr/>
        </p:nvSpPr>
        <p:spPr>
          <a:xfrm>
            <a:off x="694764" y="1522339"/>
            <a:ext cx="10421472" cy="1569660"/>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defRPr/>
            </a:pPr>
            <a:r>
              <a:rPr lang="en-US" altLang="zh-CN" sz="2400" dirty="0">
                <a:effectLst/>
              </a:rPr>
              <a:t>NDC</a:t>
            </a:r>
            <a:r>
              <a:rPr lang="zh-CN" altLang="en-US" sz="2400" dirty="0">
                <a:effectLst/>
              </a:rPr>
              <a:t>是由</a:t>
            </a:r>
            <a:r>
              <a:rPr lang="en-US" altLang="zh-CN" sz="2400" dirty="0">
                <a:effectLst/>
              </a:rPr>
              <a:t>IATA</a:t>
            </a:r>
            <a:r>
              <a:rPr lang="zh-CN" altLang="en-US" sz="2400" dirty="0">
                <a:effectLst/>
              </a:rPr>
              <a:t>发起的旅游业支持计划 </a:t>
            </a:r>
            <a:r>
              <a:rPr lang="en-US" altLang="zh-CN" sz="2400" dirty="0">
                <a:effectLst/>
              </a:rPr>
              <a:t>(NDC</a:t>
            </a:r>
            <a:r>
              <a:rPr lang="zh-CN" altLang="en-US" sz="2400" dirty="0">
                <a:effectLst/>
              </a:rPr>
              <a:t>计划</a:t>
            </a:r>
            <a:r>
              <a:rPr lang="en-US" altLang="zh-CN" sz="2400" dirty="0">
                <a:effectLst/>
              </a:rPr>
              <a:t>)</a:t>
            </a:r>
            <a:r>
              <a:rPr lang="zh-CN" altLang="en-US" sz="2400" dirty="0">
                <a:effectLst/>
              </a:rPr>
              <a:t>。</a:t>
            </a:r>
            <a:endParaRPr lang="en-US" altLang="zh-CN" sz="2400" dirty="0">
              <a:effectLst/>
            </a:endParaRPr>
          </a:p>
          <a:p>
            <a:r>
              <a:rPr lang="en-US" altLang="zh-CN" sz="2400" dirty="0">
                <a:effectLst/>
              </a:rPr>
              <a:t>NDC</a:t>
            </a:r>
            <a:r>
              <a:rPr lang="zh-CN" altLang="en-US" sz="2400" dirty="0">
                <a:effectLst/>
              </a:rPr>
              <a:t>标准将增强航空公司和旅行社之间的沟通能力，并将向任何第三方、中介机构、</a:t>
            </a:r>
            <a:r>
              <a:rPr lang="en-US" altLang="zh-CN" sz="2400" dirty="0">
                <a:effectLst/>
              </a:rPr>
              <a:t>IT</a:t>
            </a:r>
            <a:r>
              <a:rPr lang="zh-CN" altLang="en-US" sz="2400" dirty="0">
                <a:effectLst/>
              </a:rPr>
              <a:t>提供商或非</a:t>
            </a:r>
            <a:r>
              <a:rPr lang="en-US" altLang="zh-CN" sz="2400" dirty="0">
                <a:effectLst/>
              </a:rPr>
              <a:t>IATA</a:t>
            </a:r>
            <a:r>
              <a:rPr lang="zh-CN" altLang="en-US" sz="2400" dirty="0"/>
              <a:t>成员开放以</a:t>
            </a:r>
            <a:r>
              <a:rPr lang="zh-CN" altLang="en-US" sz="2400" dirty="0">
                <a:effectLst/>
              </a:rPr>
              <a:t>实施和使用。</a:t>
            </a:r>
            <a:endParaRPr lang="en-US" altLang="zh-CN" sz="2400" dirty="0">
              <a:effectLst/>
            </a:endParaRPr>
          </a:p>
          <a:p>
            <a:r>
              <a:rPr lang="en-US" altLang="zh-CN" sz="2400" dirty="0">
                <a:solidFill>
                  <a:prstClr val="black"/>
                </a:solidFill>
              </a:rPr>
              <a:t>NDC</a:t>
            </a:r>
            <a:r>
              <a:rPr lang="zh-CN" altLang="en-US" sz="2400" dirty="0">
                <a:solidFill>
                  <a:prstClr val="black"/>
                </a:solidFill>
              </a:rPr>
              <a:t>将建立一个新的行业标准，并将促进更高效的航空分销系统。</a:t>
            </a:r>
            <a:endParaRPr lang="en-US" altLang="zh-CN" sz="2400" dirty="0">
              <a:solidFill>
                <a:prstClr val="black"/>
              </a:solidFill>
            </a:endParaRP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81000" y="365125"/>
            <a:ext cx="10968318" cy="609398"/>
          </a:xfrm>
        </p:spPr>
        <p:txBody>
          <a:bodyPr/>
          <a:lstStyle/>
          <a:p>
            <a:r>
              <a:rPr kumimoji="0" lang="en-US" altLang="zh-CN" sz="3000" b="0" i="0" u="none" strike="noStrike" kern="1200" cap="none" spc="0" normalizeH="0" baseline="0" noProof="0" dirty="0">
                <a:ln>
                  <a:noFill/>
                </a:ln>
                <a:solidFill>
                  <a:srgbClr val="5A14A0"/>
                </a:solidFill>
                <a:effectLst/>
                <a:uLnTx/>
                <a:uFillTx/>
                <a:latin typeface="+mn-ea"/>
                <a:ea typeface="+mn-ea"/>
                <a:cs typeface="+mj-cs"/>
                <a:sym typeface="+mn-ea"/>
              </a:rPr>
              <a:t>9.1.7 The A380 and Beyond</a:t>
            </a:r>
            <a:br>
              <a:rPr kumimoji="0" lang="en-US" altLang="zh-CN" sz="30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sz="3000"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3" name="文本框 2"/>
          <p:cNvSpPr txBox="1"/>
          <p:nvPr/>
        </p:nvSpPr>
        <p:spPr>
          <a:xfrm>
            <a:off x="694764" y="1522339"/>
            <a:ext cx="10421472" cy="2308324"/>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defRPr/>
            </a:pPr>
            <a:r>
              <a:rPr lang="zh-CN" altLang="en-US" sz="2400" dirty="0">
                <a:effectLst/>
              </a:rPr>
              <a:t>随着世界经济的发展，航空旅行的数量将增加。这需要对新跑道、航站楼甚至机场进行数十亿美元的投资，导致了更大的拥堵和对环境的影响</a:t>
            </a:r>
            <a:r>
              <a:rPr lang="zh-CN" altLang="en-US" sz="2400" dirty="0"/>
              <a:t>。</a:t>
            </a:r>
            <a:endParaRPr lang="en-US" altLang="zh-CN" sz="2400" dirty="0"/>
          </a:p>
          <a:p>
            <a:pPr marR="0" lvl="0" algn="l" defTabSz="914400" rtl="0" eaLnBrk="1" fontAlgn="auto" latinLnBrk="0" hangingPunct="1">
              <a:lnSpc>
                <a:spcPct val="100000"/>
              </a:lnSpc>
              <a:spcBef>
                <a:spcPts val="0"/>
              </a:spcBef>
              <a:spcAft>
                <a:spcPts val="0"/>
              </a:spcAft>
              <a:buClrTx/>
              <a:buSzTx/>
              <a:defRPr/>
            </a:pPr>
            <a:r>
              <a:rPr lang="zh-CN" altLang="en-US" sz="2400" dirty="0">
                <a:solidFill>
                  <a:prstClr val="black"/>
                </a:solidFill>
              </a:rPr>
              <a:t>为了满足需求，会建造越来越大的飞机。</a:t>
            </a:r>
            <a:endParaRPr lang="en-US" altLang="zh-CN" sz="2400" dirty="0">
              <a:solidFill>
                <a:prstClr val="black"/>
              </a:solidFill>
            </a:endParaRPr>
          </a:p>
          <a:p>
            <a:pPr marR="0" lvl="0" algn="l" defTabSz="914400" rtl="0" eaLnBrk="1" fontAlgn="auto" latinLnBrk="0" hangingPunct="1">
              <a:lnSpc>
                <a:spcPct val="100000"/>
              </a:lnSpc>
              <a:spcBef>
                <a:spcPts val="0"/>
              </a:spcBef>
              <a:spcAft>
                <a:spcPts val="0"/>
              </a:spcAft>
              <a:buClrTx/>
              <a:buSzTx/>
              <a:defRPr/>
            </a:pPr>
            <a:endParaRPr lang="en-US" altLang="zh-CN" sz="2400" dirty="0">
              <a:solidFill>
                <a:prstClr val="black"/>
              </a:solidFill>
            </a:endParaRPr>
          </a:p>
          <a:p>
            <a:pPr marR="0" lvl="0" algn="l" defTabSz="914400" rtl="0" eaLnBrk="1" fontAlgn="auto" latinLnBrk="0" hangingPunct="1">
              <a:lnSpc>
                <a:spcPct val="100000"/>
              </a:lnSpc>
              <a:spcBef>
                <a:spcPts val="0"/>
              </a:spcBef>
              <a:spcAft>
                <a:spcPts val="0"/>
              </a:spcAft>
              <a:buClrTx/>
              <a:buSzTx/>
              <a:defRPr/>
            </a:pPr>
            <a:r>
              <a:rPr lang="zh-CN" altLang="en-US" sz="2400" dirty="0">
                <a:solidFill>
                  <a:prstClr val="black"/>
                </a:solidFill>
              </a:rPr>
              <a:t>未来的挑战将是如何在提高机场运力的同时改善旅客服务，这一点目前被视为航空业增长的瓶颈之一。</a:t>
            </a:r>
            <a:endParaRPr lang="en-US" altLang="zh-CN" sz="2400" dirty="0">
              <a:solidFill>
                <a:prstClr val="black"/>
              </a:solidFill>
            </a:endParaRP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38755" y="534700"/>
            <a:ext cx="11429324" cy="609398"/>
          </a:xfrm>
        </p:spPr>
        <p:txBody>
          <a:bodyPr/>
          <a:lstStyle/>
          <a:p>
            <a:r>
              <a:rPr lang="en-US" altLang="zh-CN" sz="3200" b="1" dirty="0"/>
              <a:t>9.2 Your Future-Landing a Job in Aviation</a:t>
            </a:r>
            <a:br>
              <a:rPr lang="en-US" altLang="zh-CN" sz="3200" b="1" dirty="0"/>
            </a:br>
            <a:endParaRPr lang="zh-CN" altLang="en-US" sz="3200" b="1" dirty="0"/>
          </a:p>
        </p:txBody>
      </p:sp>
      <p:sp>
        <p:nvSpPr>
          <p:cNvPr id="3" name="内容占位符 2"/>
          <p:cNvSpPr>
            <a:spLocks noGrp="1"/>
          </p:cNvSpPr>
          <p:nvPr>
            <p:ph idx="1"/>
          </p:nvPr>
        </p:nvSpPr>
        <p:spPr>
          <a:xfrm>
            <a:off x="1196788" y="1450064"/>
            <a:ext cx="9085729" cy="1636059"/>
          </a:xfrm>
        </p:spPr>
        <p:txBody>
          <a:bodyPr/>
          <a:lstStyle/>
          <a:p>
            <a:r>
              <a:rPr lang="zh-CN" altLang="en-US" sz="2400" dirty="0">
                <a:latin typeface="+mn-ea"/>
              </a:rPr>
              <a:t>本单元主要为想成为</a:t>
            </a:r>
            <a:r>
              <a:rPr lang="en-US" altLang="zh-CN" sz="2400" dirty="0">
                <a:latin typeface="+mn-ea"/>
              </a:rPr>
              <a:t>PGSA</a:t>
            </a:r>
            <a:r>
              <a:rPr lang="zh-CN" altLang="en-US" sz="2400" dirty="0">
                <a:latin typeface="+mn-ea"/>
              </a:rPr>
              <a:t>或成为提供旅客地面服务的代理人的学生提供参考。</a:t>
            </a:r>
            <a:endParaRPr lang="en-US" altLang="zh-CN" sz="2400" dirty="0">
              <a:latin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dirty="0"/>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81000" y="365125"/>
            <a:ext cx="10968318" cy="609398"/>
          </a:xfrm>
        </p:spPr>
        <p:txBody>
          <a:bodyPr/>
          <a:lstStyle/>
          <a:p>
            <a:r>
              <a:rPr kumimoji="0" lang="en-US" altLang="zh-CN" sz="3000" b="0" i="0" u="none" strike="noStrike" kern="1200" cap="none" spc="0" normalizeH="0" baseline="0" noProof="0" dirty="0">
                <a:ln>
                  <a:noFill/>
                </a:ln>
                <a:solidFill>
                  <a:srgbClr val="5A14A0"/>
                </a:solidFill>
                <a:effectLst/>
                <a:uLnTx/>
                <a:uFillTx/>
                <a:latin typeface="+mn-ea"/>
                <a:ea typeface="+mn-ea"/>
                <a:cs typeface="+mj-cs"/>
                <a:sym typeface="+mn-ea"/>
              </a:rPr>
              <a:t>9.2.1 Why Choose a Career in the Aviation Industry?</a:t>
            </a:r>
            <a:br>
              <a:rPr kumimoji="0" lang="en-US" altLang="zh-CN" sz="30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sz="3000"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3" name="文本框 2"/>
          <p:cNvSpPr txBox="1"/>
          <p:nvPr/>
        </p:nvSpPr>
        <p:spPr>
          <a:xfrm>
            <a:off x="694764" y="1522339"/>
            <a:ext cx="10421472" cy="1200329"/>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defRPr/>
            </a:pPr>
            <a:r>
              <a:rPr lang="zh-CN" altLang="en-US" sz="2400" dirty="0">
                <a:effectLst/>
              </a:rPr>
              <a:t>航空业充满活力，能提供各种与停机坪服务、客运服务、货运操作等相关的工作机会。随着许多新机场的开放，航空业呈指数级增长，这种增长能转化为航空业的良好就业前景</a:t>
            </a:r>
            <a:r>
              <a:rPr lang="zh-CN" altLang="en-US" sz="2400" dirty="0"/>
              <a:t>。</a:t>
            </a:r>
            <a:endParaRPr lang="en-US" altLang="zh-CN" sz="2400" dirty="0">
              <a:solidFill>
                <a:prstClr val="black"/>
              </a:solidFill>
            </a:endParaRPr>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81000" y="365125"/>
            <a:ext cx="10968318" cy="609398"/>
          </a:xfrm>
        </p:spPr>
        <p:txBody>
          <a:bodyPr/>
          <a:lstStyle/>
          <a:p>
            <a:r>
              <a:rPr kumimoji="0" lang="en-US" altLang="zh-CN" sz="3000" b="0" i="0" u="none" strike="noStrike" kern="1200" cap="none" spc="0" normalizeH="0" baseline="0" noProof="0" dirty="0">
                <a:ln>
                  <a:noFill/>
                </a:ln>
                <a:solidFill>
                  <a:srgbClr val="5A14A0"/>
                </a:solidFill>
                <a:effectLst/>
                <a:uLnTx/>
                <a:uFillTx/>
                <a:latin typeface="+mn-ea"/>
                <a:ea typeface="+mn-ea"/>
                <a:cs typeface="+mj-cs"/>
                <a:sym typeface="+mn-ea"/>
              </a:rPr>
              <a:t>9.2.2 Career Opportunities in the Aviation Industry</a:t>
            </a:r>
            <a:endParaRPr lang="zh-CN" altLang="en-US" sz="3000"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3" name="文本框 2"/>
          <p:cNvSpPr txBox="1"/>
          <p:nvPr/>
        </p:nvSpPr>
        <p:spPr>
          <a:xfrm>
            <a:off x="694764" y="1522339"/>
            <a:ext cx="10421472" cy="3416320"/>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defRPr/>
            </a:pPr>
            <a:r>
              <a:rPr lang="zh-CN" altLang="en-US" sz="2400" dirty="0">
                <a:effectLst/>
              </a:rPr>
              <a:t>当你以</a:t>
            </a:r>
            <a:r>
              <a:rPr lang="en-US" altLang="zh-CN" sz="2400" dirty="0">
                <a:effectLst/>
              </a:rPr>
              <a:t>PGSA</a:t>
            </a:r>
            <a:r>
              <a:rPr lang="zh-CN" altLang="en-US" sz="2400" dirty="0">
                <a:effectLst/>
              </a:rPr>
              <a:t>的身份加入这个行业时，你将接受一段时间的课堂培训，然后作为职业培训阶段的一部分，将与团队一起实习。这将需要跟随团队中一名经验丰富的成员，然后在监督下工作，直到你获得必要的工作经验。</a:t>
            </a:r>
            <a:endParaRPr lang="en-US" altLang="zh-CN" sz="2400" dirty="0">
              <a:effectLst/>
            </a:endParaRPr>
          </a:p>
          <a:p>
            <a:pPr marR="0" lvl="0" algn="l" defTabSz="914400" rtl="0" eaLnBrk="1" fontAlgn="auto" latinLnBrk="0" hangingPunct="1">
              <a:lnSpc>
                <a:spcPct val="100000"/>
              </a:lnSpc>
              <a:spcBef>
                <a:spcPts val="0"/>
              </a:spcBef>
              <a:spcAft>
                <a:spcPts val="0"/>
              </a:spcAft>
              <a:buClrTx/>
              <a:buSzTx/>
              <a:defRPr/>
            </a:pPr>
            <a:endParaRPr lang="en-US" altLang="zh-CN" sz="2400" dirty="0">
              <a:effectLst/>
            </a:endParaRPr>
          </a:p>
          <a:p>
            <a:pPr marR="0" lvl="0" algn="l" defTabSz="914400" rtl="0" eaLnBrk="1" fontAlgn="auto" latinLnBrk="0" hangingPunct="1">
              <a:lnSpc>
                <a:spcPct val="100000"/>
              </a:lnSpc>
              <a:spcBef>
                <a:spcPts val="0"/>
              </a:spcBef>
              <a:spcAft>
                <a:spcPts val="0"/>
              </a:spcAft>
              <a:buClrTx/>
              <a:buSzTx/>
              <a:defRPr/>
            </a:pPr>
            <a:r>
              <a:rPr lang="zh-CN" altLang="en-US" sz="2400" dirty="0">
                <a:solidFill>
                  <a:prstClr val="black"/>
                </a:solidFill>
              </a:rPr>
              <a:t>当你成为团队负责人或主管，将被要求领导一个工作人员团队，每天为旅客提供高效和有效的服务。下一级别通常是旅客地面服务值班经理。</a:t>
            </a:r>
            <a:endParaRPr lang="en-US" altLang="zh-CN" sz="2400" dirty="0">
              <a:solidFill>
                <a:prstClr val="black"/>
              </a:solidFill>
            </a:endParaRPr>
          </a:p>
          <a:p>
            <a:pPr marR="0" lvl="0" algn="l" defTabSz="914400" rtl="0" eaLnBrk="1" fontAlgn="auto" latinLnBrk="0" hangingPunct="1">
              <a:lnSpc>
                <a:spcPct val="100000"/>
              </a:lnSpc>
              <a:spcBef>
                <a:spcPts val="0"/>
              </a:spcBef>
              <a:spcAft>
                <a:spcPts val="0"/>
              </a:spcAft>
              <a:buClrTx/>
              <a:buSzTx/>
              <a:defRPr/>
            </a:pPr>
            <a:endParaRPr lang="en-US" altLang="zh-CN" sz="2400" dirty="0">
              <a:solidFill>
                <a:prstClr val="black"/>
              </a:solidFill>
            </a:endParaRPr>
          </a:p>
          <a:p>
            <a:pPr marR="0" lvl="0" algn="l" defTabSz="914400" rtl="0" eaLnBrk="1" fontAlgn="auto" latinLnBrk="0" hangingPunct="1">
              <a:lnSpc>
                <a:spcPct val="100000"/>
              </a:lnSpc>
              <a:spcBef>
                <a:spcPts val="0"/>
              </a:spcBef>
              <a:spcAft>
                <a:spcPts val="0"/>
              </a:spcAft>
              <a:buClrTx/>
              <a:buSzTx/>
              <a:defRPr/>
            </a:pPr>
            <a:r>
              <a:rPr lang="zh-CN" altLang="en-US" sz="2400" dirty="0">
                <a:solidFill>
                  <a:prstClr val="black"/>
                </a:solidFill>
              </a:rPr>
              <a:t>大多数航空公司为</a:t>
            </a:r>
            <a:r>
              <a:rPr lang="en-US" altLang="zh-CN" sz="2400" dirty="0">
                <a:solidFill>
                  <a:prstClr val="black"/>
                </a:solidFill>
              </a:rPr>
              <a:t>PGSA</a:t>
            </a:r>
            <a:r>
              <a:rPr lang="zh-CN" altLang="en-US" sz="2400" dirty="0">
                <a:solidFill>
                  <a:prstClr val="black"/>
                </a:solidFill>
              </a:rPr>
              <a:t>提供持续培训的职业发展机会，以获得各种经验，为晋升做好准备。</a:t>
            </a:r>
            <a:endParaRPr lang="en-US" altLang="zh-CN" sz="2400" dirty="0">
              <a:solidFill>
                <a:prstClr val="black"/>
              </a:solidFill>
            </a:endParaRP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98937FE-5C9B-40C9-8C55-48EB04CA346C}" type="datetime3">
              <a:rPr kumimoji="0" lang="en-US" sz="1400" b="0" i="0" u="none" strike="noStrike" kern="1200" cap="none" spc="0" normalizeH="0" baseline="0" noProof="0" smtClean="0">
                <a:ln>
                  <a:noFill/>
                </a:ln>
                <a:solidFill>
                  <a:srgbClr val="1E32FA"/>
                </a:solidFill>
                <a:effectLst/>
                <a:uLnTx/>
                <a:uFillTx/>
                <a:latin typeface="Aktiv Grotesk"/>
                <a:ea typeface="+mn-ea"/>
                <a:cs typeface="+mn-cs"/>
              </a:rPr>
            </a:fld>
            <a:endParaRPr kumimoji="0" lang="en-US" sz="1400" b="0" i="0" u="none" strike="noStrike" kern="1200" cap="none" spc="0" normalizeH="0" baseline="0" noProof="0" dirty="0">
              <a:ln>
                <a:noFill/>
              </a:ln>
              <a:solidFill>
                <a:srgbClr val="1E32FA"/>
              </a:solidFill>
              <a:effectLst/>
              <a:uLnTx/>
              <a:uFillTx/>
              <a:latin typeface="Aktiv Grotesk"/>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400" b="0" i="0" u="none" strike="noStrike" kern="1200" cap="none" spc="0" normalizeH="0" baseline="0" noProof="0">
              <a:ln>
                <a:noFill/>
              </a:ln>
              <a:solidFill>
                <a:srgbClr val="1E32FA"/>
              </a:solidFill>
              <a:effectLst/>
              <a:uLnTx/>
              <a:uFillTx/>
              <a:latin typeface="Aktiv Grotesk"/>
              <a:ea typeface="+mn-ea"/>
              <a:cs typeface="+mn-cs"/>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A9E565A-6679-4A67-8FB7-14EA342FD6E1}" type="slidenum">
              <a:rPr kumimoji="0" lang="en-US" sz="1400" b="0" i="0" u="none" strike="noStrike" kern="1200" cap="none" spc="0" normalizeH="0" baseline="0" noProof="0" smtClean="0">
                <a:ln>
                  <a:noFill/>
                </a:ln>
                <a:solidFill>
                  <a:srgbClr val="1E32FA"/>
                </a:solidFill>
                <a:effectLst/>
                <a:uLnTx/>
                <a:uFillTx/>
                <a:latin typeface="Aktiv Grotesk"/>
                <a:ea typeface="+mn-ea"/>
                <a:cs typeface="+mn-cs"/>
              </a:rPr>
            </a:fld>
            <a:endParaRPr kumimoji="0" lang="en-US" sz="1400" b="0" i="0" u="none" strike="noStrike" kern="1200" cap="none" spc="0" normalizeH="0" baseline="0" noProof="0">
              <a:ln>
                <a:noFill/>
              </a:ln>
              <a:solidFill>
                <a:srgbClr val="1E32FA"/>
              </a:solidFill>
              <a:effectLst/>
              <a:uLnTx/>
              <a:uFillTx/>
              <a:latin typeface="Aktiv Grotesk"/>
              <a:ea typeface="+mn-ea"/>
              <a:cs typeface="+mn-cs"/>
            </a:endParaRPr>
          </a:p>
        </p:txBody>
      </p:sp>
      <p:pic>
        <p:nvPicPr>
          <p:cNvPr id="11" name="Picture Placeholder 10"/>
          <p:cNvPicPr>
            <a:picLocks noGrp="1" noChangeAspect="1"/>
          </p:cNvPicPr>
          <p:nvPr>
            <p:ph type="pic" sz="quarter" idx="16"/>
          </p:nvPr>
        </p:nvPicPr>
        <p:blipFill rotWithShape="1">
          <a:blip r:embed="rId1">
            <a:extLst>
              <a:ext uri="{28A0092B-C50C-407E-A947-70E740481C1C}">
                <a14:useLocalDpi xmlns:a14="http://schemas.microsoft.com/office/drawing/2010/main" val="0"/>
              </a:ext>
            </a:extLst>
          </a:blip>
          <a:srcRect l="21918" r="11516"/>
          <a:stretch>
            <a:fillRect/>
          </a:stretch>
        </p:blipFill>
        <p:spPr>
          <a:xfrm>
            <a:off x="6096000" y="-1"/>
            <a:ext cx="6096001" cy="6111545"/>
          </a:xfrm>
        </p:spPr>
      </p:pic>
      <p:grpSp>
        <p:nvGrpSpPr>
          <p:cNvPr id="37" name="组合 36"/>
          <p:cNvGrpSpPr/>
          <p:nvPr/>
        </p:nvGrpSpPr>
        <p:grpSpPr>
          <a:xfrm>
            <a:off x="1056438" y="197171"/>
            <a:ext cx="2516528" cy="240965"/>
            <a:chOff x="690678" y="725490"/>
            <a:chExt cx="2516528" cy="240965"/>
          </a:xfrm>
        </p:grpSpPr>
        <p:grpSp>
          <p:nvGrpSpPr>
            <p:cNvPr id="38" name="组合 37"/>
            <p:cNvGrpSpPr/>
            <p:nvPr/>
          </p:nvGrpSpPr>
          <p:grpSpPr>
            <a:xfrm>
              <a:off x="690678" y="725490"/>
              <a:ext cx="324000" cy="240965"/>
              <a:chOff x="690678" y="987744"/>
              <a:chExt cx="324000" cy="240965"/>
            </a:xfrm>
          </p:grpSpPr>
          <p:sp>
            <p:nvSpPr>
              <p:cNvPr id="43" name="矩形: 圆角 42"/>
              <p:cNvSpPr/>
              <p:nvPr>
                <p:custDataLst>
                  <p:tags r:id="rId2"/>
                </p:custDataLst>
              </p:nvPr>
            </p:nvSpPr>
            <p:spPr>
              <a:xfrm>
                <a:off x="690678" y="987744"/>
                <a:ext cx="324000" cy="457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44" name="矩形: 圆角 43"/>
              <p:cNvSpPr/>
              <p:nvPr>
                <p:custDataLst>
                  <p:tags r:id="rId3"/>
                </p:custDataLst>
              </p:nvPr>
            </p:nvSpPr>
            <p:spPr>
              <a:xfrm>
                <a:off x="690678" y="1085367"/>
                <a:ext cx="261987" cy="457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45" name="矩形: 圆角 44"/>
              <p:cNvSpPr/>
              <p:nvPr>
                <p:custDataLst>
                  <p:tags r:id="rId4"/>
                </p:custDataLst>
              </p:nvPr>
            </p:nvSpPr>
            <p:spPr>
              <a:xfrm>
                <a:off x="690678" y="1182990"/>
                <a:ext cx="216000" cy="457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grpSp>
        <p:grpSp>
          <p:nvGrpSpPr>
            <p:cNvPr id="39" name="组合 38"/>
            <p:cNvGrpSpPr/>
            <p:nvPr/>
          </p:nvGrpSpPr>
          <p:grpSpPr>
            <a:xfrm flipH="1" flipV="1">
              <a:off x="2883206" y="725490"/>
              <a:ext cx="324000" cy="240965"/>
              <a:chOff x="690678" y="987744"/>
              <a:chExt cx="324000" cy="240965"/>
            </a:xfrm>
          </p:grpSpPr>
          <p:sp>
            <p:nvSpPr>
              <p:cNvPr id="40" name="矩形: 圆角 39"/>
              <p:cNvSpPr/>
              <p:nvPr>
                <p:custDataLst>
                  <p:tags r:id="rId5"/>
                </p:custDataLst>
              </p:nvPr>
            </p:nvSpPr>
            <p:spPr>
              <a:xfrm>
                <a:off x="690678" y="987744"/>
                <a:ext cx="324000" cy="457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Light"/>
                  <a:ea typeface="+mn-ea"/>
                  <a:cs typeface="+mn-cs"/>
                </a:endParaRPr>
              </a:p>
            </p:txBody>
          </p:sp>
          <p:sp>
            <p:nvSpPr>
              <p:cNvPr id="41" name="矩形: 圆角 40"/>
              <p:cNvSpPr/>
              <p:nvPr>
                <p:custDataLst>
                  <p:tags r:id="rId6"/>
                </p:custDataLst>
              </p:nvPr>
            </p:nvSpPr>
            <p:spPr>
              <a:xfrm>
                <a:off x="690678" y="1085367"/>
                <a:ext cx="261987" cy="457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42" name="矩形: 圆角 41"/>
              <p:cNvSpPr/>
              <p:nvPr>
                <p:custDataLst>
                  <p:tags r:id="rId7"/>
                </p:custDataLst>
              </p:nvPr>
            </p:nvSpPr>
            <p:spPr>
              <a:xfrm>
                <a:off x="690678" y="1182990"/>
                <a:ext cx="216000" cy="457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grpSp>
      </p:grpSp>
      <p:sp>
        <p:nvSpPr>
          <p:cNvPr id="88" name="矩形: 圆角 87"/>
          <p:cNvSpPr/>
          <p:nvPr>
            <p:custDataLst>
              <p:tags r:id="rId8"/>
            </p:custDataLst>
          </p:nvPr>
        </p:nvSpPr>
        <p:spPr>
          <a:xfrm>
            <a:off x="468379" y="908049"/>
            <a:ext cx="3689452" cy="1433702"/>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Light"/>
              <a:ea typeface="+mn-ea"/>
              <a:cs typeface="+mn-cs"/>
            </a:endParaRPr>
          </a:p>
        </p:txBody>
      </p:sp>
      <p:sp>
        <p:nvSpPr>
          <p:cNvPr id="90" name="文本框 89"/>
          <p:cNvSpPr txBox="1"/>
          <p:nvPr>
            <p:custDataLst>
              <p:tags r:id="rId9"/>
            </p:custDataLst>
          </p:nvPr>
        </p:nvSpPr>
        <p:spPr>
          <a:xfrm>
            <a:off x="619125" y="1263650"/>
            <a:ext cx="3330575" cy="681355"/>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Introduction to Airport &amp; Airline Ground Operations</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p:txBody>
      </p:sp>
      <p:sp>
        <p:nvSpPr>
          <p:cNvPr id="92" name="矩形: 圆角 91"/>
          <p:cNvSpPr/>
          <p:nvPr>
            <p:custDataLst>
              <p:tags r:id="rId10"/>
            </p:custDataLst>
          </p:nvPr>
        </p:nvSpPr>
        <p:spPr>
          <a:xfrm>
            <a:off x="618875" y="553145"/>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94" name="文本框 93"/>
          <p:cNvSpPr txBox="1"/>
          <p:nvPr>
            <p:custDataLst>
              <p:tags r:id="rId11"/>
            </p:custDataLst>
          </p:nvPr>
        </p:nvSpPr>
        <p:spPr>
          <a:xfrm>
            <a:off x="687419" y="593191"/>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Module1</a:t>
            </a:r>
            <a:endPar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endParaRPr>
          </a:p>
        </p:txBody>
      </p:sp>
      <p:sp>
        <p:nvSpPr>
          <p:cNvPr id="96" name="矩形: 圆角 95"/>
          <p:cNvSpPr/>
          <p:nvPr>
            <p:custDataLst>
              <p:tags r:id="rId12"/>
            </p:custDataLst>
          </p:nvPr>
        </p:nvSpPr>
        <p:spPr>
          <a:xfrm>
            <a:off x="471980" y="2569329"/>
            <a:ext cx="3685851" cy="1433702"/>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Light"/>
              <a:ea typeface="+mn-ea"/>
              <a:cs typeface="+mn-cs"/>
            </a:endParaRPr>
          </a:p>
        </p:txBody>
      </p:sp>
      <p:sp>
        <p:nvSpPr>
          <p:cNvPr id="98" name="文本框 97"/>
          <p:cNvSpPr txBox="1"/>
          <p:nvPr>
            <p:custDataLst>
              <p:tags r:id="rId13"/>
            </p:custDataLst>
          </p:nvPr>
        </p:nvSpPr>
        <p:spPr>
          <a:xfrm>
            <a:off x="619125" y="2904808"/>
            <a:ext cx="3375025" cy="975995"/>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Computer Reservations and Departure Control Systems Function</a:t>
            </a:r>
            <a:endParaRPr kumimoji="0" lang="zh-CN" altLang="en-US" sz="1600" b="1" i="0" u="none" strike="noStrike" kern="1200" cap="none" spc="0" normalizeH="0" baseline="0" noProof="0" dirty="0">
              <a:ln>
                <a:noFill/>
              </a:ln>
              <a:solidFill>
                <a:srgbClr val="FFFFFF"/>
              </a:solidFill>
              <a:effectLst/>
              <a:uLnTx/>
              <a:uFillTx/>
              <a:latin typeface="思源宋体 CN Medium" panose="02020500000000000000" pitchFamily="18" charset="-122"/>
              <a:ea typeface="思源宋体 CN Medium" panose="02020500000000000000" pitchFamily="18" charset="-122"/>
              <a:cs typeface="+mn-cs"/>
            </a:endParaRPr>
          </a:p>
        </p:txBody>
      </p:sp>
      <p:sp>
        <p:nvSpPr>
          <p:cNvPr id="100" name="矩形: 圆角 99"/>
          <p:cNvSpPr/>
          <p:nvPr>
            <p:custDataLst>
              <p:tags r:id="rId14"/>
            </p:custDataLst>
          </p:nvPr>
        </p:nvSpPr>
        <p:spPr>
          <a:xfrm>
            <a:off x="627835" y="2426221"/>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102" name="文本框 101"/>
          <p:cNvSpPr txBox="1"/>
          <p:nvPr>
            <p:custDataLst>
              <p:tags r:id="rId15"/>
            </p:custDataLst>
          </p:nvPr>
        </p:nvSpPr>
        <p:spPr>
          <a:xfrm>
            <a:off x="696379" y="2450768"/>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Module2</a:t>
            </a:r>
            <a:endParaRPr kumimoji="0" lang="zh-CN" altLang="en-US" sz="2000" b="0" i="0" u="none" strike="noStrike" kern="1200" cap="none" spc="0" normalizeH="0" baseline="0" noProof="0" dirty="0">
              <a:ln>
                <a:noFill/>
              </a:ln>
              <a:solidFill>
                <a:srgbClr val="FF6C17"/>
              </a:solidFill>
              <a:effectLst/>
              <a:uLnTx/>
              <a:uFillTx/>
              <a:latin typeface="思源黑体 CN Bold"/>
              <a:ea typeface="+mn-ea"/>
              <a:cs typeface="OPPOSans B" panose="00020600040101010101" pitchFamily="18" charset="-122"/>
            </a:endParaRPr>
          </a:p>
        </p:txBody>
      </p:sp>
      <p:sp>
        <p:nvSpPr>
          <p:cNvPr id="157" name="任意多边形: 形状 156"/>
          <p:cNvSpPr/>
          <p:nvPr>
            <p:custDataLst>
              <p:tags r:id="rId16"/>
            </p:custDataLst>
          </p:nvPr>
        </p:nvSpPr>
        <p:spPr>
          <a:xfrm>
            <a:off x="0" y="6743780"/>
            <a:ext cx="12192000" cy="114219"/>
          </a:xfrm>
          <a:custGeom>
            <a:avLst/>
            <a:gdLst>
              <a:gd name="connsiteX0" fmla="*/ 50193 w 12192000"/>
              <a:gd name="connsiteY0" fmla="*/ 0 h 462946"/>
              <a:gd name="connsiteX1" fmla="*/ 12141806 w 12192000"/>
              <a:gd name="connsiteY1" fmla="*/ 0 h 462946"/>
              <a:gd name="connsiteX2" fmla="*/ 12179645 w 12192000"/>
              <a:gd name="connsiteY2" fmla="*/ 7639 h 462946"/>
              <a:gd name="connsiteX3" fmla="*/ 12192000 w 12192000"/>
              <a:gd name="connsiteY3" fmla="*/ 15970 h 462946"/>
              <a:gd name="connsiteX4" fmla="*/ 12192000 w 12192000"/>
              <a:gd name="connsiteY4" fmla="*/ 462946 h 462946"/>
              <a:gd name="connsiteX5" fmla="*/ 0 w 12192000"/>
              <a:gd name="connsiteY5" fmla="*/ 462946 h 462946"/>
              <a:gd name="connsiteX6" fmla="*/ 0 w 12192000"/>
              <a:gd name="connsiteY6" fmla="*/ 15969 h 462946"/>
              <a:gd name="connsiteX7" fmla="*/ 12355 w 12192000"/>
              <a:gd name="connsiteY7" fmla="*/ 7639 h 462946"/>
              <a:gd name="connsiteX8" fmla="*/ 50193 w 12192000"/>
              <a:gd name="connsiteY8" fmla="*/ 0 h 462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462946">
                <a:moveTo>
                  <a:pt x="50193" y="0"/>
                </a:moveTo>
                <a:lnTo>
                  <a:pt x="12141806" y="0"/>
                </a:lnTo>
                <a:cubicBezTo>
                  <a:pt x="12155228" y="0"/>
                  <a:pt x="12168015" y="2720"/>
                  <a:pt x="12179645" y="7639"/>
                </a:cubicBezTo>
                <a:lnTo>
                  <a:pt x="12192000" y="15970"/>
                </a:lnTo>
                <a:lnTo>
                  <a:pt x="12192000" y="462946"/>
                </a:lnTo>
                <a:lnTo>
                  <a:pt x="0" y="462946"/>
                </a:lnTo>
                <a:lnTo>
                  <a:pt x="0" y="15969"/>
                </a:lnTo>
                <a:lnTo>
                  <a:pt x="12355" y="7639"/>
                </a:lnTo>
                <a:cubicBezTo>
                  <a:pt x="23985" y="2720"/>
                  <a:pt x="36771" y="0"/>
                  <a:pt x="50193" y="0"/>
                </a:cubicBezTo>
                <a:close/>
              </a:path>
            </a:pathLst>
          </a:cu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10" name="矩形: 圆角 2"/>
          <p:cNvSpPr/>
          <p:nvPr>
            <p:custDataLst>
              <p:tags r:id="rId17"/>
            </p:custDataLst>
          </p:nvPr>
        </p:nvSpPr>
        <p:spPr>
          <a:xfrm>
            <a:off x="477339" y="4305673"/>
            <a:ext cx="3689452" cy="1433702"/>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Light"/>
              <a:ea typeface="+mn-ea"/>
              <a:cs typeface="+mn-cs"/>
            </a:endParaRPr>
          </a:p>
        </p:txBody>
      </p:sp>
      <p:sp>
        <p:nvSpPr>
          <p:cNvPr id="12" name="文本框 11"/>
          <p:cNvSpPr txBox="1"/>
          <p:nvPr>
            <p:custDataLst>
              <p:tags r:id="rId18"/>
            </p:custDataLst>
          </p:nvPr>
        </p:nvSpPr>
        <p:spPr>
          <a:xfrm>
            <a:off x="601912" y="4610010"/>
            <a:ext cx="3676458" cy="953723"/>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Check-In Procedures for Passengers and their Baggage(Airport &amp; Off-Site)</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p:txBody>
      </p:sp>
      <p:sp>
        <p:nvSpPr>
          <p:cNvPr id="14" name="矩形: 圆角 4"/>
          <p:cNvSpPr/>
          <p:nvPr>
            <p:custDataLst>
              <p:tags r:id="rId19"/>
            </p:custDataLst>
          </p:nvPr>
        </p:nvSpPr>
        <p:spPr>
          <a:xfrm>
            <a:off x="601912" y="4114691"/>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15" name="文本框 14"/>
          <p:cNvSpPr txBox="1"/>
          <p:nvPr>
            <p:custDataLst>
              <p:tags r:id="rId20"/>
            </p:custDataLst>
          </p:nvPr>
        </p:nvSpPr>
        <p:spPr>
          <a:xfrm>
            <a:off x="696379" y="4135940"/>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Module3</a:t>
            </a:r>
            <a:endParaRPr kumimoji="0" lang="zh-CN" altLang="en-US" sz="2000" b="0" i="0" u="none" strike="noStrike" kern="1200" cap="none" spc="0" normalizeH="0" baseline="0" noProof="0" dirty="0">
              <a:ln>
                <a:noFill/>
              </a:ln>
              <a:solidFill>
                <a:srgbClr val="2F3290"/>
              </a:solidFill>
              <a:effectLst/>
              <a:uLnTx/>
              <a:uFillTx/>
              <a:latin typeface="思源黑体 CN Bold"/>
              <a:ea typeface="+mn-ea"/>
              <a:cs typeface="OPPOSans B" panose="00020600040101010101" pitchFamily="18" charset="-122"/>
            </a:endParaRPr>
          </a:p>
        </p:txBody>
      </p:sp>
      <p:sp>
        <p:nvSpPr>
          <p:cNvPr id="16" name="矩形: 圆角 6"/>
          <p:cNvSpPr/>
          <p:nvPr>
            <p:custDataLst>
              <p:tags r:id="rId21"/>
            </p:custDataLst>
          </p:nvPr>
        </p:nvSpPr>
        <p:spPr>
          <a:xfrm>
            <a:off x="4332165" y="899082"/>
            <a:ext cx="3689452" cy="1433702"/>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Light"/>
              <a:ea typeface="+mn-ea"/>
              <a:cs typeface="+mn-cs"/>
            </a:endParaRPr>
          </a:p>
        </p:txBody>
      </p:sp>
      <p:sp>
        <p:nvSpPr>
          <p:cNvPr id="17" name="文本框 16"/>
          <p:cNvSpPr txBox="1"/>
          <p:nvPr>
            <p:custDataLst>
              <p:tags r:id="rId22"/>
            </p:custDataLst>
          </p:nvPr>
        </p:nvSpPr>
        <p:spPr>
          <a:xfrm>
            <a:off x="4491355" y="1127443"/>
            <a:ext cx="3440430" cy="975995"/>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Conditions of Carriage, Boarding Procedures and Close-Out Messaging</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p:txBody>
      </p:sp>
      <p:sp>
        <p:nvSpPr>
          <p:cNvPr id="18" name="矩形: 圆角 8"/>
          <p:cNvSpPr/>
          <p:nvPr>
            <p:custDataLst>
              <p:tags r:id="rId23"/>
            </p:custDataLst>
          </p:nvPr>
        </p:nvSpPr>
        <p:spPr>
          <a:xfrm>
            <a:off x="4482661" y="544178"/>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19" name="文本框 18"/>
          <p:cNvSpPr txBox="1"/>
          <p:nvPr>
            <p:custDataLst>
              <p:tags r:id="rId24"/>
            </p:custDataLst>
          </p:nvPr>
        </p:nvSpPr>
        <p:spPr>
          <a:xfrm>
            <a:off x="4551205" y="584224"/>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Module4</a:t>
            </a:r>
            <a:endParaRPr kumimoji="0" lang="zh-CN" altLang="en-US" sz="2000" b="0" i="0" u="none" strike="noStrike" kern="1200" cap="none" spc="0" normalizeH="0" baseline="0" noProof="0" dirty="0">
              <a:ln>
                <a:noFill/>
              </a:ln>
              <a:solidFill>
                <a:srgbClr val="2F3290"/>
              </a:solidFill>
              <a:effectLst/>
              <a:uLnTx/>
              <a:uFillTx/>
              <a:latin typeface="思源黑体 CN Bold"/>
              <a:ea typeface="+mn-ea"/>
              <a:cs typeface="OPPOSans B" panose="00020600040101010101" pitchFamily="18" charset="-122"/>
            </a:endParaRPr>
          </a:p>
        </p:txBody>
      </p:sp>
      <p:sp>
        <p:nvSpPr>
          <p:cNvPr id="20" name="矩形: 圆角 10"/>
          <p:cNvSpPr/>
          <p:nvPr>
            <p:custDataLst>
              <p:tags r:id="rId25"/>
            </p:custDataLst>
          </p:nvPr>
        </p:nvSpPr>
        <p:spPr>
          <a:xfrm>
            <a:off x="4335766" y="2560362"/>
            <a:ext cx="3685851" cy="1433702"/>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highlight>
                <a:srgbClr val="0000FF"/>
              </a:highlight>
              <a:uLnTx/>
              <a:uFillTx/>
              <a:latin typeface="思源黑体 CN Light"/>
              <a:ea typeface="+mn-ea"/>
              <a:cs typeface="+mn-cs"/>
            </a:endParaRPr>
          </a:p>
        </p:txBody>
      </p:sp>
      <p:sp>
        <p:nvSpPr>
          <p:cNvPr id="21" name="文本框 20"/>
          <p:cNvSpPr txBox="1"/>
          <p:nvPr>
            <p:custDataLst>
              <p:tags r:id="rId26"/>
            </p:custDataLst>
          </p:nvPr>
        </p:nvSpPr>
        <p:spPr>
          <a:xfrm>
            <a:off x="4491355" y="2970530"/>
            <a:ext cx="3155315" cy="681355"/>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Dangerous Goods </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Regulations</a:t>
            </a:r>
            <a:endParaRPr kumimoji="0" lang="zh-CN" altLang="en-US" sz="1600" b="1" i="0" u="none" strike="noStrike" kern="1200" cap="none" spc="0" normalizeH="0" baseline="0" noProof="0" dirty="0">
              <a:ln>
                <a:noFill/>
              </a:ln>
              <a:solidFill>
                <a:srgbClr val="FFFFFF"/>
              </a:solidFill>
              <a:effectLst/>
              <a:uLnTx/>
              <a:uFillTx/>
              <a:latin typeface="思源宋体 CN Medium" panose="02020500000000000000" pitchFamily="18" charset="-122"/>
              <a:ea typeface="思源宋体 CN Medium" panose="02020500000000000000" pitchFamily="18" charset="-122"/>
              <a:cs typeface="+mn-cs"/>
            </a:endParaRPr>
          </a:p>
        </p:txBody>
      </p:sp>
      <p:sp>
        <p:nvSpPr>
          <p:cNvPr id="22" name="矩形: 圆角 12"/>
          <p:cNvSpPr/>
          <p:nvPr>
            <p:custDataLst>
              <p:tags r:id="rId27"/>
            </p:custDataLst>
          </p:nvPr>
        </p:nvSpPr>
        <p:spPr>
          <a:xfrm>
            <a:off x="4491621" y="2417254"/>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23" name="文本框 22"/>
          <p:cNvSpPr txBox="1"/>
          <p:nvPr>
            <p:custDataLst>
              <p:tags r:id="rId28"/>
            </p:custDataLst>
          </p:nvPr>
        </p:nvSpPr>
        <p:spPr>
          <a:xfrm>
            <a:off x="4560165" y="2441801"/>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Module5</a:t>
            </a:r>
            <a:endParaRPr kumimoji="0" lang="zh-CN" altLang="en-US" sz="2000" b="0" i="0" u="none" strike="noStrike" kern="1200" cap="none" spc="0" normalizeH="0" baseline="0" noProof="0" dirty="0">
              <a:ln>
                <a:noFill/>
              </a:ln>
              <a:solidFill>
                <a:srgbClr val="FF6C17"/>
              </a:solidFill>
              <a:effectLst/>
              <a:uLnTx/>
              <a:uFillTx/>
              <a:latin typeface="思源黑体 CN Bold"/>
              <a:ea typeface="+mn-ea"/>
              <a:cs typeface="OPPOSans B" panose="00020600040101010101" pitchFamily="18" charset="-122"/>
            </a:endParaRPr>
          </a:p>
        </p:txBody>
      </p:sp>
      <p:sp>
        <p:nvSpPr>
          <p:cNvPr id="25" name="矩形: 圆角 16"/>
          <p:cNvSpPr/>
          <p:nvPr>
            <p:custDataLst>
              <p:tags r:id="rId29"/>
            </p:custDataLst>
          </p:nvPr>
        </p:nvSpPr>
        <p:spPr>
          <a:xfrm>
            <a:off x="8277109" y="908049"/>
            <a:ext cx="3530745" cy="1412452"/>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endParaRPr lang="zh-CN" altLang="en-US" dirty="0">
              <a:solidFill>
                <a:srgbClr val="FFFFFF"/>
              </a:solidFill>
              <a:highlight>
                <a:srgbClr val="0000FF"/>
              </a:highlight>
              <a:latin typeface="思源黑体 CN Light"/>
            </a:endParaRPr>
          </a:p>
        </p:txBody>
      </p:sp>
      <p:sp>
        <p:nvSpPr>
          <p:cNvPr id="26" name="文本框 25"/>
          <p:cNvSpPr txBox="1"/>
          <p:nvPr>
            <p:custDataLst>
              <p:tags r:id="rId30"/>
            </p:custDataLst>
          </p:nvPr>
        </p:nvSpPr>
        <p:spPr>
          <a:xfrm>
            <a:off x="8354446" y="1127685"/>
            <a:ext cx="3530745" cy="953723"/>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Aviation Security Requirements for Passengers and Baggage</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p:txBody>
      </p:sp>
      <p:sp>
        <p:nvSpPr>
          <p:cNvPr id="27" name="矩形: 圆角 18"/>
          <p:cNvSpPr/>
          <p:nvPr>
            <p:custDataLst>
              <p:tags r:id="rId31"/>
            </p:custDataLst>
          </p:nvPr>
        </p:nvSpPr>
        <p:spPr>
          <a:xfrm>
            <a:off x="8346452" y="544177"/>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28" name="文本框 27"/>
          <p:cNvSpPr txBox="1"/>
          <p:nvPr>
            <p:custDataLst>
              <p:tags r:id="rId32"/>
            </p:custDataLst>
          </p:nvPr>
        </p:nvSpPr>
        <p:spPr>
          <a:xfrm>
            <a:off x="8414996" y="584223"/>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Module7</a:t>
            </a:r>
            <a:endPar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endParaRPr>
          </a:p>
        </p:txBody>
      </p:sp>
      <p:sp>
        <p:nvSpPr>
          <p:cNvPr id="29" name="矩形: 圆角 20"/>
          <p:cNvSpPr/>
          <p:nvPr>
            <p:custDataLst>
              <p:tags r:id="rId33"/>
            </p:custDataLst>
          </p:nvPr>
        </p:nvSpPr>
        <p:spPr>
          <a:xfrm>
            <a:off x="8277108" y="2586360"/>
            <a:ext cx="3530745" cy="1402089"/>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endParaRPr lang="zh-CN" altLang="en-US" dirty="0">
              <a:solidFill>
                <a:srgbClr val="FFFFFF"/>
              </a:solidFill>
              <a:highlight>
                <a:srgbClr val="0000FF"/>
              </a:highlight>
              <a:latin typeface="思源黑体 CN Light"/>
            </a:endParaRPr>
          </a:p>
        </p:txBody>
      </p:sp>
      <p:sp>
        <p:nvSpPr>
          <p:cNvPr id="30" name="文本框 29"/>
          <p:cNvSpPr txBox="1"/>
          <p:nvPr>
            <p:custDataLst>
              <p:tags r:id="rId34"/>
            </p:custDataLst>
          </p:nvPr>
        </p:nvSpPr>
        <p:spPr>
          <a:xfrm>
            <a:off x="8382109" y="2942839"/>
            <a:ext cx="3103245" cy="681355"/>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Enhanced Passenger Facilitation</a:t>
            </a:r>
            <a:endParaRPr kumimoji="0" lang="zh-CN" altLang="en-US" sz="1600" b="1" i="0" u="none" strike="noStrike" kern="1200" cap="none" spc="0" normalizeH="0" baseline="0" noProof="0" dirty="0">
              <a:ln>
                <a:noFill/>
              </a:ln>
              <a:solidFill>
                <a:srgbClr val="FFFFFF"/>
              </a:solidFill>
              <a:effectLst/>
              <a:uLnTx/>
              <a:uFillTx/>
              <a:latin typeface="思源宋体 CN Medium" panose="02020500000000000000" pitchFamily="18" charset="-122"/>
              <a:ea typeface="思源宋体 CN Medium" panose="02020500000000000000" pitchFamily="18" charset="-122"/>
              <a:cs typeface="+mn-cs"/>
            </a:endParaRPr>
          </a:p>
        </p:txBody>
      </p:sp>
      <p:sp>
        <p:nvSpPr>
          <p:cNvPr id="31" name="矩形: 圆角 22"/>
          <p:cNvSpPr/>
          <p:nvPr>
            <p:custDataLst>
              <p:tags r:id="rId35"/>
            </p:custDataLst>
          </p:nvPr>
        </p:nvSpPr>
        <p:spPr>
          <a:xfrm>
            <a:off x="8355412" y="2417253"/>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32" name="文本框 31"/>
          <p:cNvSpPr txBox="1"/>
          <p:nvPr>
            <p:custDataLst>
              <p:tags r:id="rId36"/>
            </p:custDataLst>
          </p:nvPr>
        </p:nvSpPr>
        <p:spPr>
          <a:xfrm>
            <a:off x="8423956" y="2441800"/>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Module8</a:t>
            </a:r>
            <a:endParaRPr kumimoji="0" lang="zh-CN" altLang="en-US" sz="2000" b="0" i="0" u="none" strike="noStrike" kern="1200" cap="none" spc="0" normalizeH="0" baseline="0" noProof="0" dirty="0">
              <a:ln>
                <a:noFill/>
              </a:ln>
              <a:solidFill>
                <a:srgbClr val="FF6C17"/>
              </a:solidFill>
              <a:effectLst/>
              <a:uLnTx/>
              <a:uFillTx/>
              <a:latin typeface="思源黑体 CN Bold"/>
              <a:ea typeface="+mn-ea"/>
              <a:cs typeface="OPPOSans B" panose="00020600040101010101" pitchFamily="18" charset="-122"/>
            </a:endParaRPr>
          </a:p>
        </p:txBody>
      </p:sp>
      <p:sp>
        <p:nvSpPr>
          <p:cNvPr id="33" name="矩形: 圆角 24"/>
          <p:cNvSpPr/>
          <p:nvPr>
            <p:custDataLst>
              <p:tags r:id="rId37"/>
            </p:custDataLst>
          </p:nvPr>
        </p:nvSpPr>
        <p:spPr>
          <a:xfrm>
            <a:off x="8287642" y="4344928"/>
            <a:ext cx="3520211" cy="1385387"/>
          </a:xfrm>
          <a:prstGeom prst="roundRect">
            <a:avLst/>
          </a:prstGeom>
          <a:gradFill>
            <a:gsLst>
              <a:gs pos="50000">
                <a:schemeClr val="accent1"/>
              </a:gs>
              <a:gs pos="0">
                <a:schemeClr val="accent1">
                  <a:lumMod val="25000"/>
                  <a:lumOff val="75000"/>
                </a:schemeClr>
              </a:gs>
              <a:gs pos="100000">
                <a:schemeClr val="accent1">
                  <a:lumMod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endParaRPr lang="zh-CN" altLang="en-US" dirty="0">
              <a:solidFill>
                <a:srgbClr val="FFFFFF"/>
              </a:solidFill>
              <a:highlight>
                <a:srgbClr val="0000FF"/>
              </a:highlight>
              <a:latin typeface="思源黑体 CN Light"/>
            </a:endParaRPr>
          </a:p>
        </p:txBody>
      </p:sp>
      <p:sp>
        <p:nvSpPr>
          <p:cNvPr id="34" name="矩形: 圆角 27"/>
          <p:cNvSpPr/>
          <p:nvPr>
            <p:custDataLst>
              <p:tags r:id="rId38"/>
            </p:custDataLst>
          </p:nvPr>
        </p:nvSpPr>
        <p:spPr>
          <a:xfrm>
            <a:off x="4456738" y="4121756"/>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47" name="矩形: 圆角 29"/>
          <p:cNvSpPr/>
          <p:nvPr>
            <p:custDataLst>
              <p:tags r:id="rId39"/>
            </p:custDataLst>
          </p:nvPr>
        </p:nvSpPr>
        <p:spPr>
          <a:xfrm>
            <a:off x="8287642" y="4102123"/>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48" name="文本框 47"/>
          <p:cNvSpPr txBox="1"/>
          <p:nvPr>
            <p:custDataLst>
              <p:tags r:id="rId40"/>
            </p:custDataLst>
          </p:nvPr>
        </p:nvSpPr>
        <p:spPr>
          <a:xfrm>
            <a:off x="8382109" y="4123372"/>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Module9</a:t>
            </a:r>
            <a:endParaRPr kumimoji="0" lang="zh-CN" altLang="en-US" sz="2000" b="0" i="0" u="none" strike="noStrike" kern="1200" cap="none" spc="0" normalizeH="0" baseline="0" noProof="0" dirty="0">
              <a:ln>
                <a:noFill/>
              </a:ln>
              <a:solidFill>
                <a:srgbClr val="2F3290"/>
              </a:solidFill>
              <a:effectLst/>
              <a:uLnTx/>
              <a:uFillTx/>
              <a:latin typeface="思源黑体 CN Bold"/>
              <a:ea typeface="+mn-ea"/>
              <a:cs typeface="OPPOSans B" panose="00020600040101010101" pitchFamily="18" charset="-122"/>
            </a:endParaRPr>
          </a:p>
        </p:txBody>
      </p:sp>
      <p:sp>
        <p:nvSpPr>
          <p:cNvPr id="49" name="文本框 48"/>
          <p:cNvSpPr txBox="1"/>
          <p:nvPr>
            <p:custDataLst>
              <p:tags r:id="rId41"/>
            </p:custDataLst>
          </p:nvPr>
        </p:nvSpPr>
        <p:spPr>
          <a:xfrm>
            <a:off x="4551045" y="4775200"/>
            <a:ext cx="3186430" cy="681355"/>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Managing Passenger Interactions</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p:txBody>
      </p:sp>
      <p:sp>
        <p:nvSpPr>
          <p:cNvPr id="50" name="文本框 49"/>
          <p:cNvSpPr txBox="1"/>
          <p:nvPr>
            <p:custDataLst>
              <p:tags r:id="rId42"/>
            </p:custDataLst>
          </p:nvPr>
        </p:nvSpPr>
        <p:spPr>
          <a:xfrm>
            <a:off x="8415020" y="4774883"/>
            <a:ext cx="2928620" cy="3860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Future of the Industry</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p:txBody>
      </p:sp>
      <p:sp>
        <p:nvSpPr>
          <p:cNvPr id="3" name="矩形: 圆角 10"/>
          <p:cNvSpPr/>
          <p:nvPr>
            <p:custDataLst>
              <p:tags r:id="rId43"/>
            </p:custDataLst>
          </p:nvPr>
        </p:nvSpPr>
        <p:spPr>
          <a:xfrm>
            <a:off x="4337356" y="4307903"/>
            <a:ext cx="3685851" cy="1433702"/>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highlight>
                <a:srgbClr val="0000FF"/>
              </a:highlight>
              <a:uLnTx/>
              <a:uFillTx/>
              <a:latin typeface="思源黑体 CN Light"/>
              <a:ea typeface="+mn-ea"/>
              <a:cs typeface="+mn-cs"/>
            </a:endParaRPr>
          </a:p>
        </p:txBody>
      </p:sp>
      <p:sp>
        <p:nvSpPr>
          <p:cNvPr id="8" name="矩形: 圆角 12"/>
          <p:cNvSpPr/>
          <p:nvPr>
            <p:custDataLst>
              <p:tags r:id="rId44"/>
            </p:custDataLst>
          </p:nvPr>
        </p:nvSpPr>
        <p:spPr>
          <a:xfrm>
            <a:off x="4557613" y="4119246"/>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35" name="文本框 34"/>
          <p:cNvSpPr txBox="1"/>
          <p:nvPr>
            <p:custDataLst>
              <p:tags r:id="rId45"/>
            </p:custDataLst>
          </p:nvPr>
        </p:nvSpPr>
        <p:spPr>
          <a:xfrm>
            <a:off x="4551205" y="4143005"/>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Module6</a:t>
            </a:r>
            <a:endParaRPr kumimoji="0" lang="zh-CN" altLang="en-US" sz="2000" b="0" i="0" u="none" strike="noStrike" kern="1200" cap="none" spc="0" normalizeH="0" baseline="0" noProof="0" dirty="0">
              <a:ln>
                <a:noFill/>
              </a:ln>
              <a:solidFill>
                <a:srgbClr val="2F3290"/>
              </a:solidFill>
              <a:effectLst/>
              <a:uLnTx/>
              <a:uFillTx/>
              <a:latin typeface="思源黑体 CN Bold"/>
              <a:ea typeface="+mn-ea"/>
              <a:cs typeface="OPPOSans B" panose="00020600040101010101" pitchFamily="18" charset="-122"/>
            </a:endParaRPr>
          </a:p>
        </p:txBody>
      </p:sp>
      <p:sp>
        <p:nvSpPr>
          <p:cNvPr id="9" name="文本框 8"/>
          <p:cNvSpPr txBox="1"/>
          <p:nvPr>
            <p:custDataLst>
              <p:tags r:id="rId46"/>
            </p:custDataLst>
          </p:nvPr>
        </p:nvSpPr>
        <p:spPr>
          <a:xfrm>
            <a:off x="4587205" y="4646418"/>
            <a:ext cx="3155315" cy="681355"/>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Managing Passenger Interactions</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p:txBody>
      </p:sp>
    </p:spTree>
    <p:custDataLst>
      <p:tags r:id="rId47"/>
    </p:custData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81000" y="365125"/>
            <a:ext cx="10968318" cy="609398"/>
          </a:xfrm>
        </p:spPr>
        <p:txBody>
          <a:bodyPr/>
          <a:lstStyle/>
          <a:p>
            <a:r>
              <a:rPr kumimoji="0" lang="en-US" altLang="zh-CN" sz="3000" b="0" i="0" u="none" strike="noStrike" kern="1200" cap="none" spc="0" normalizeH="0" baseline="0" noProof="0" dirty="0">
                <a:ln>
                  <a:noFill/>
                </a:ln>
                <a:solidFill>
                  <a:srgbClr val="5A14A0"/>
                </a:solidFill>
                <a:effectLst/>
                <a:uLnTx/>
                <a:uFillTx/>
                <a:latin typeface="+mn-ea"/>
                <a:ea typeface="+mn-ea"/>
                <a:cs typeface="+mj-cs"/>
                <a:sym typeface="+mn-ea"/>
              </a:rPr>
              <a:t>9.2.3 Where to Look for Job Opportunities</a:t>
            </a:r>
            <a:endParaRPr lang="zh-CN" altLang="en-US" sz="3000"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3" name="文本框 2"/>
          <p:cNvSpPr txBox="1"/>
          <p:nvPr/>
        </p:nvSpPr>
        <p:spPr>
          <a:xfrm>
            <a:off x="694764" y="1522339"/>
            <a:ext cx="10421472" cy="830997"/>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defRPr/>
            </a:pPr>
            <a:r>
              <a:rPr lang="zh-CN" altLang="en-US" sz="2400" dirty="0">
                <a:solidFill>
                  <a:prstClr val="black"/>
                </a:solidFill>
              </a:rPr>
              <a:t>首先，准备一份简历。</a:t>
            </a:r>
            <a:endParaRPr lang="en-US" altLang="zh-CN" sz="2400" dirty="0">
              <a:solidFill>
                <a:prstClr val="black"/>
              </a:solidFill>
            </a:endParaRPr>
          </a:p>
          <a:p>
            <a:pPr marR="0" lvl="0" algn="l" defTabSz="914400" rtl="0" eaLnBrk="1" fontAlgn="auto" latinLnBrk="0" hangingPunct="1">
              <a:lnSpc>
                <a:spcPct val="100000"/>
              </a:lnSpc>
              <a:spcBef>
                <a:spcPts val="0"/>
              </a:spcBef>
              <a:spcAft>
                <a:spcPts val="0"/>
              </a:spcAft>
              <a:buClrTx/>
              <a:buSzTx/>
              <a:defRPr/>
            </a:pPr>
            <a:r>
              <a:rPr lang="zh-CN" altLang="en-US" sz="2400" dirty="0">
                <a:solidFill>
                  <a:prstClr val="black"/>
                </a:solidFill>
              </a:rPr>
              <a:t>其次，你必须研究你当地的机场（或你想工作的机场）。</a:t>
            </a:r>
            <a:endParaRPr lang="en-US" altLang="zh-CN" sz="2400" dirty="0">
              <a:solidFill>
                <a:prstClr val="black"/>
              </a:solidFill>
            </a:endParaRPr>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81000" y="365125"/>
            <a:ext cx="10968318" cy="609398"/>
          </a:xfrm>
        </p:spPr>
        <p:txBody>
          <a:bodyPr/>
          <a:lstStyle/>
          <a:p>
            <a:r>
              <a:rPr kumimoji="0" lang="en-US" altLang="zh-CN" sz="3000" b="0" i="0" u="none" strike="noStrike" kern="1200" cap="none" spc="0" normalizeH="0" baseline="0" noProof="0" dirty="0">
                <a:ln>
                  <a:noFill/>
                </a:ln>
                <a:solidFill>
                  <a:srgbClr val="5A14A0"/>
                </a:solidFill>
                <a:effectLst/>
                <a:uLnTx/>
                <a:uFillTx/>
                <a:latin typeface="+mn-ea"/>
                <a:ea typeface="+mn-ea"/>
                <a:cs typeface="+mj-cs"/>
                <a:sym typeface="+mn-ea"/>
              </a:rPr>
              <a:t>9.2.4 Your CV or Resume</a:t>
            </a:r>
            <a:endParaRPr lang="zh-CN" altLang="en-US" sz="3000"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3" name="文本框 2"/>
          <p:cNvSpPr txBox="1"/>
          <p:nvPr/>
        </p:nvSpPr>
        <p:spPr>
          <a:xfrm>
            <a:off x="1066800" y="974523"/>
            <a:ext cx="9964272" cy="1200329"/>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defRPr/>
            </a:pPr>
            <a:r>
              <a:rPr lang="zh-CN" altLang="en-US" sz="2400" dirty="0">
                <a:solidFill>
                  <a:prstClr val="black"/>
                </a:solidFill>
              </a:rPr>
              <a:t>根据雇主指示的工作规范定制简历总是一种很好的做法，这样你就可以强调你的相关资质、工作经验和培训。一份好的简历至关重要，因为它是潜在雇主给你的第一印象。</a:t>
            </a:r>
            <a:endParaRPr lang="en-US" altLang="zh-CN" sz="2400" dirty="0">
              <a:solidFill>
                <a:prstClr val="black"/>
              </a:solidFill>
            </a:endParaRPr>
          </a:p>
        </p:txBody>
      </p:sp>
      <p:pic>
        <p:nvPicPr>
          <p:cNvPr id="8" name="图片 7"/>
          <p:cNvPicPr>
            <a:picLocks noChangeAspect="1"/>
          </p:cNvPicPr>
          <p:nvPr/>
        </p:nvPicPr>
        <p:blipFill>
          <a:blip r:embed="rId1"/>
          <a:stretch>
            <a:fillRect/>
          </a:stretch>
        </p:blipFill>
        <p:spPr>
          <a:xfrm>
            <a:off x="955370" y="2378882"/>
            <a:ext cx="7737881" cy="2100235"/>
          </a:xfrm>
          <a:prstGeom prst="rect">
            <a:avLst/>
          </a:prstGeom>
        </p:spPr>
      </p:pic>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81000" y="365125"/>
            <a:ext cx="10968318" cy="609398"/>
          </a:xfrm>
        </p:spPr>
        <p:txBody>
          <a:bodyPr/>
          <a:lstStyle/>
          <a:p>
            <a:r>
              <a:rPr kumimoji="0" lang="en-US" altLang="zh-CN" sz="3000" b="0" i="0" u="none" strike="noStrike" kern="1200" cap="none" spc="0" normalizeH="0" baseline="0" noProof="0" dirty="0">
                <a:ln>
                  <a:noFill/>
                </a:ln>
                <a:solidFill>
                  <a:srgbClr val="5A14A0"/>
                </a:solidFill>
                <a:effectLst/>
                <a:uLnTx/>
                <a:uFillTx/>
                <a:latin typeface="+mn-ea"/>
                <a:ea typeface="+mn-ea"/>
                <a:cs typeface="+mj-cs"/>
                <a:sym typeface="+mn-ea"/>
              </a:rPr>
              <a:t>9.2.5 What an Employer will be looking for</a:t>
            </a:r>
            <a:endParaRPr lang="zh-CN" altLang="en-US" sz="3000"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3" name="文本框 2"/>
          <p:cNvSpPr txBox="1"/>
          <p:nvPr/>
        </p:nvSpPr>
        <p:spPr>
          <a:xfrm>
            <a:off x="1066800" y="974523"/>
            <a:ext cx="9964272" cy="46166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defRPr/>
            </a:pPr>
            <a:r>
              <a:rPr lang="zh-CN" altLang="en-US" sz="2400" dirty="0">
                <a:solidFill>
                  <a:prstClr val="black"/>
                </a:solidFill>
              </a:rPr>
              <a:t>试着把自己放在雇主的位置上，考虑他们要寻找的员工类型。</a:t>
            </a:r>
            <a:endParaRPr lang="en-US" altLang="zh-CN" sz="2400" dirty="0">
              <a:solidFill>
                <a:prstClr val="black"/>
              </a:solidFill>
            </a:endParaRPr>
          </a:p>
        </p:txBody>
      </p:sp>
      <p:sp>
        <p:nvSpPr>
          <p:cNvPr id="10" name="标题 1"/>
          <p:cNvSpPr txBox="1"/>
          <p:nvPr/>
        </p:nvSpPr>
        <p:spPr>
          <a:xfrm>
            <a:off x="380999" y="2095314"/>
            <a:ext cx="10968318" cy="609398"/>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r>
              <a:rPr lang="en-US" altLang="zh-CN" sz="3000" dirty="0">
                <a:solidFill>
                  <a:srgbClr val="5A14A0"/>
                </a:solidFill>
                <a:latin typeface="+mn-ea"/>
                <a:ea typeface="+mn-ea"/>
                <a:sym typeface="+mn-ea"/>
              </a:rPr>
              <a:t>9.2.6 Preparing for the Interview</a:t>
            </a:r>
            <a:endParaRPr lang="zh-CN" altLang="en-US" sz="3000" dirty="0">
              <a:latin typeface="+mn-ea"/>
              <a:ea typeface="+mn-ea"/>
            </a:endParaRPr>
          </a:p>
        </p:txBody>
      </p:sp>
      <p:sp>
        <p:nvSpPr>
          <p:cNvPr id="11" name="文本框 10"/>
          <p:cNvSpPr txBox="1"/>
          <p:nvPr/>
        </p:nvSpPr>
        <p:spPr>
          <a:xfrm>
            <a:off x="1066799" y="2704712"/>
            <a:ext cx="9964272" cy="1200329"/>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defRPr/>
            </a:pPr>
            <a:r>
              <a:rPr lang="zh-CN" altLang="en-US" sz="2400" dirty="0">
                <a:solidFill>
                  <a:prstClr val="black"/>
                </a:solidFill>
              </a:rPr>
              <a:t>第一印象非常重要！面试官通常会在面试的前</a:t>
            </a:r>
            <a:r>
              <a:rPr lang="en-US" altLang="zh-CN" sz="2400" dirty="0">
                <a:solidFill>
                  <a:prstClr val="black"/>
                </a:solidFill>
              </a:rPr>
              <a:t>10</a:t>
            </a:r>
            <a:r>
              <a:rPr lang="zh-CN" altLang="en-US" sz="2400" dirty="0">
                <a:solidFill>
                  <a:prstClr val="black"/>
                </a:solidFill>
              </a:rPr>
              <a:t>分钟内形成他们的主要印象。你只有一次机会给人留下正确的印象。你的外表非常重要。你需要为面试做好准备。</a:t>
            </a:r>
            <a:endParaRPr lang="en-US" altLang="zh-CN" sz="2400" dirty="0">
              <a:solidFill>
                <a:prstClr val="black"/>
              </a:solidFill>
            </a:endParaRP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98937FE-5C9B-40C9-8C55-48EB04CA346C}" type="datetime3">
              <a:rPr kumimoji="0" lang="en-US" sz="1400" b="0" i="0" u="none" strike="noStrike" kern="1200" cap="none" spc="0" normalizeH="0" baseline="0" noProof="0" smtClean="0">
                <a:ln>
                  <a:noFill/>
                </a:ln>
                <a:solidFill>
                  <a:srgbClr val="1E32FA"/>
                </a:solidFill>
                <a:effectLst/>
                <a:uLnTx/>
                <a:uFillTx/>
                <a:latin typeface="Aktiv Grotesk"/>
                <a:ea typeface="+mn-ea"/>
                <a:cs typeface="+mn-cs"/>
              </a:rPr>
            </a:fld>
            <a:endParaRPr kumimoji="0" lang="en-US" sz="1400" b="0" i="0" u="none" strike="noStrike" kern="1200" cap="none" spc="0" normalizeH="0" baseline="0" noProof="0">
              <a:ln>
                <a:noFill/>
              </a:ln>
              <a:solidFill>
                <a:srgbClr val="1E32FA"/>
              </a:solidFill>
              <a:effectLst/>
              <a:uLnTx/>
              <a:uFillTx/>
              <a:latin typeface="Aktiv Grotesk"/>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400" b="0" i="0" u="none" strike="noStrike" kern="1200" cap="none" spc="0" normalizeH="0" baseline="0" noProof="0">
              <a:ln>
                <a:noFill/>
              </a:ln>
              <a:solidFill>
                <a:srgbClr val="1E32FA"/>
              </a:solidFill>
              <a:effectLst/>
              <a:uLnTx/>
              <a:uFillTx/>
              <a:latin typeface="Aktiv Grotesk"/>
              <a:ea typeface="+mn-ea"/>
              <a:cs typeface="+mn-cs"/>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A9E565A-6679-4A67-8FB7-14EA342FD6E1}" type="slidenum">
              <a:rPr kumimoji="0" lang="en-US" sz="1400" b="0" i="0" u="none" strike="noStrike" kern="1200" cap="none" spc="0" normalizeH="0" baseline="0" noProof="0" smtClean="0">
                <a:ln>
                  <a:noFill/>
                </a:ln>
                <a:solidFill>
                  <a:srgbClr val="1E32FA"/>
                </a:solidFill>
                <a:effectLst/>
                <a:uLnTx/>
                <a:uFillTx/>
                <a:latin typeface="Aktiv Grotesk"/>
                <a:ea typeface="+mn-ea"/>
                <a:cs typeface="+mn-cs"/>
              </a:rPr>
            </a:fld>
            <a:endParaRPr kumimoji="0" lang="en-US" sz="1400" b="0" i="0" u="none" strike="noStrike" kern="1200" cap="none" spc="0" normalizeH="0" baseline="0" noProof="0">
              <a:ln>
                <a:noFill/>
              </a:ln>
              <a:solidFill>
                <a:srgbClr val="1E32FA"/>
              </a:solidFill>
              <a:effectLst/>
              <a:uLnTx/>
              <a:uFillTx/>
              <a:latin typeface="Aktiv Grotesk"/>
              <a:ea typeface="+mn-ea"/>
              <a:cs typeface="+mn-cs"/>
            </a:endParaRPr>
          </a:p>
        </p:txBody>
      </p:sp>
      <p:pic>
        <p:nvPicPr>
          <p:cNvPr id="11" name="Picture Placeholder 10"/>
          <p:cNvPicPr>
            <a:picLocks noGrp="1" noChangeAspect="1"/>
          </p:cNvPicPr>
          <p:nvPr>
            <p:ph type="pic" sz="quarter" idx="16"/>
          </p:nvPr>
        </p:nvPicPr>
        <p:blipFill rotWithShape="1">
          <a:blip r:embed="rId1">
            <a:extLst>
              <a:ext uri="{28A0092B-C50C-407E-A947-70E740481C1C}">
                <a14:useLocalDpi xmlns:a14="http://schemas.microsoft.com/office/drawing/2010/main" val="0"/>
              </a:ext>
            </a:extLst>
          </a:blip>
          <a:srcRect l="21918" r="11516"/>
          <a:stretch>
            <a:fillRect/>
          </a:stretch>
        </p:blipFill>
        <p:spPr>
          <a:xfrm>
            <a:off x="6096000" y="-1"/>
            <a:ext cx="6096001" cy="6111545"/>
          </a:xfrm>
        </p:spPr>
      </p:pic>
      <p:sp>
        <p:nvSpPr>
          <p:cNvPr id="7" name="Title 6"/>
          <p:cNvSpPr>
            <a:spLocks noGrp="1"/>
          </p:cNvSpPr>
          <p:nvPr>
            <p:ph type="title"/>
          </p:nvPr>
        </p:nvSpPr>
        <p:spPr>
          <a:xfrm>
            <a:off x="571499" y="1718945"/>
            <a:ext cx="6096001" cy="2736514"/>
          </a:xfrm>
        </p:spPr>
        <p:txBody>
          <a:bodyPr/>
          <a:lstStyle/>
          <a:p>
            <a:r>
              <a:rPr kumimoji="0" lang="en-US" altLang="zh-CN" sz="4000" b="1" i="0" u="none" strike="noStrike" kern="1200" cap="none" spc="130" normalizeH="0" baseline="0" noProof="0" dirty="0">
                <a:ln>
                  <a:noFill/>
                </a:ln>
                <a:solidFill>
                  <a:schemeClr val="accent1"/>
                </a:solidFill>
                <a:effectLst/>
                <a:uLnTx/>
                <a:uFillTx/>
                <a:latin typeface="思源黑体 CN Normal"/>
                <a:cs typeface="OPPOSans L" panose="00020600040101010101" pitchFamily="18" charset="-122"/>
                <a:sym typeface="+mn-ea"/>
              </a:rPr>
              <a:t>Future of the Industry</a:t>
            </a:r>
            <a:br>
              <a:rPr kumimoji="0" lang="en-US" altLang="zh-CN" sz="4000" b="1" i="0" u="none" strike="noStrike" kern="1200" cap="none" spc="130" normalizeH="0" baseline="0" noProof="0" dirty="0">
                <a:ln>
                  <a:noFill/>
                </a:ln>
                <a:solidFill>
                  <a:schemeClr val="accent1"/>
                </a:solidFill>
                <a:effectLst/>
                <a:uLnTx/>
                <a:uFillTx/>
                <a:latin typeface="思源黑体 CN Normal"/>
                <a:cs typeface="OPPOSans L" panose="00020600040101010101" pitchFamily="18" charset="-122"/>
                <a:sym typeface="+mn-ea"/>
              </a:rPr>
            </a:br>
            <a:br>
              <a:rPr kumimoji="0" lang="en-US" altLang="zh-CN" sz="4000" b="1" i="0" u="none" strike="noStrike" kern="1200" cap="none" spc="130" normalizeH="0" baseline="0" noProof="0" dirty="0">
                <a:ln>
                  <a:noFill/>
                </a:ln>
                <a:solidFill>
                  <a:schemeClr val="accent1"/>
                </a:solidFill>
                <a:effectLst/>
                <a:uLnTx/>
                <a:uFillTx/>
                <a:latin typeface="思源黑体 CN Normal"/>
                <a:cs typeface="OPPOSans L" panose="00020600040101010101" pitchFamily="18" charset="-122"/>
                <a:sym typeface="+mn-ea"/>
              </a:rPr>
            </a:br>
            <a:r>
              <a:rPr lang="zh-CN" altLang="en-US" sz="4000" b="1" noProof="0" dirty="0">
                <a:ln>
                  <a:noFill/>
                </a:ln>
                <a:solidFill>
                  <a:schemeClr val="accent1"/>
                </a:solidFill>
                <a:effectLst/>
                <a:uLnTx/>
                <a:uFillTx/>
                <a:latin typeface="思源宋体 CN Medium" panose="02020500000000000000" pitchFamily="18" charset="-122"/>
                <a:ea typeface="思源宋体 CN Medium" panose="02020500000000000000" pitchFamily="18" charset="-122"/>
                <a:cs typeface="+mn-cs"/>
                <a:sym typeface="+mn-ea"/>
              </a:rPr>
              <a:t>行业的未来</a:t>
            </a:r>
            <a:endParaRPr lang="en-US" altLang="zh-CN" sz="4000" b="1" spc="130" noProof="0" dirty="0">
              <a:ln>
                <a:noFill/>
              </a:ln>
              <a:solidFill>
                <a:schemeClr val="accent1"/>
              </a:solidFill>
              <a:effectLst/>
              <a:uLnTx/>
              <a:uFillTx/>
              <a:latin typeface="思源宋体 CN Medium" panose="02020500000000000000" pitchFamily="18" charset="-122"/>
              <a:ea typeface="思源宋体 CN Medium" panose="02020500000000000000" pitchFamily="18" charset="-122"/>
              <a:cs typeface="+mn-cs"/>
              <a:sym typeface="+mn-ea"/>
            </a:endParaRPr>
          </a:p>
        </p:txBody>
      </p:sp>
    </p:spTree>
    <p:custDataLst>
      <p:tags r:id="rId2"/>
    </p:custData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2" imgW="9525" imgH="9525" progId="TCLayout.ActiveDocument.1">
                  <p:embed/>
                </p:oleObj>
              </mc:Choice>
              <mc:Fallback>
                <p:oleObj name="think-cell Slide" r:id="rId2" imgW="9525" imgH="9525" progId="TCLayout.ActiveDocument.1">
                  <p:embed/>
                  <p:pic>
                    <p:nvPicPr>
                      <p:cNvPr id="0" name="Object 7" hidden="1"/>
                      <p:cNvPicPr/>
                      <p:nvPr/>
                    </p:nvPicPr>
                    <p:blipFill>
                      <a:blip r:embed="rId3"/>
                      <a:stretch>
                        <a:fillRect/>
                      </a:stretch>
                    </p:blipFill>
                    <p:spPr>
                      <a:xfrm>
                        <a:off x="1588" y="1588"/>
                        <a:ext cx="1588" cy="1588"/>
                      </a:xfrm>
                      <a:prstGeom prst="rect">
                        <a:avLst/>
                      </a:prstGeom>
                    </p:spPr>
                  </p:pic>
                </p:oleObj>
              </mc:Fallback>
            </mc:AlternateContent>
          </a:graphicData>
        </a:graphic>
      </p:graphicFrame>
      <p:sp>
        <p:nvSpPr>
          <p:cNvPr id="3" name="Title 1"/>
          <p:cNvSpPr>
            <a:spLocks noGrp="1"/>
          </p:cNvSpPr>
          <p:nvPr>
            <p:ph type="title"/>
          </p:nvPr>
        </p:nvSpPr>
        <p:spPr>
          <a:xfrm>
            <a:off x="381000" y="365125"/>
            <a:ext cx="11429365" cy="521970"/>
          </a:xfrm>
        </p:spPr>
        <p:txBody>
          <a:bodyPr vert="horz"/>
          <a:lstStyle/>
          <a:p>
            <a:r>
              <a:rPr lang="en-US" altLang="zh-CN" sz="3600" b="1" dirty="0"/>
              <a:t>Module Introduction</a:t>
            </a:r>
            <a:endParaRPr lang="en-US" sz="2400" b="1"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98937FE-5C9B-40C9-8C55-48EB04CA346C}" type="datetime3">
              <a:rPr kumimoji="0" lang="en-US" sz="1400" b="0" i="0" u="none" strike="noStrike" kern="1200" cap="none" spc="0" normalizeH="0" baseline="0" noProof="0" smtClean="0">
                <a:ln>
                  <a:noFill/>
                </a:ln>
                <a:solidFill>
                  <a:srgbClr val="1E32FA"/>
                </a:solidFill>
                <a:effectLst/>
                <a:uLnTx/>
                <a:uFillTx/>
                <a:latin typeface="Aktiv Grotesk"/>
                <a:ea typeface="+mn-ea"/>
                <a:cs typeface="+mn-cs"/>
              </a:rPr>
            </a:fld>
            <a:endParaRPr kumimoji="0" lang="en-US" sz="1400" b="0" i="0" u="none" strike="noStrike" kern="1200" cap="none" spc="0" normalizeH="0" baseline="0" noProof="0">
              <a:ln>
                <a:noFill/>
              </a:ln>
              <a:solidFill>
                <a:srgbClr val="1E32FA"/>
              </a:solidFill>
              <a:effectLst/>
              <a:uLnTx/>
              <a:uFillTx/>
              <a:latin typeface="Aktiv Grotesk"/>
              <a:ea typeface="+mn-ea"/>
              <a:cs typeface="+mn-cs"/>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A9E565A-6679-4A67-8FB7-14EA342FD6E1}" type="slidenum">
              <a:rPr kumimoji="0" lang="en-US" sz="1400" b="0" i="0" u="none" strike="noStrike" kern="1200" cap="none" spc="0" normalizeH="0" baseline="0" noProof="0" smtClean="0">
                <a:ln>
                  <a:noFill/>
                </a:ln>
                <a:solidFill>
                  <a:srgbClr val="1E32FA"/>
                </a:solidFill>
                <a:effectLst/>
                <a:uLnTx/>
                <a:uFillTx/>
                <a:latin typeface="Aktiv Grotesk"/>
                <a:ea typeface="+mn-ea"/>
                <a:cs typeface="+mn-cs"/>
              </a:rPr>
            </a:fld>
            <a:endParaRPr kumimoji="0" lang="en-US" sz="1400" b="0" i="0" u="none" strike="noStrike" kern="1200" cap="none" spc="0" normalizeH="0" baseline="0" noProof="0">
              <a:ln>
                <a:noFill/>
              </a:ln>
              <a:solidFill>
                <a:srgbClr val="1E32FA"/>
              </a:solidFill>
              <a:effectLst/>
              <a:uLnTx/>
              <a:uFillTx/>
              <a:latin typeface="Aktiv Grotesk"/>
              <a:ea typeface="+mn-ea"/>
              <a:cs typeface="+mn-cs"/>
            </a:endParaRPr>
          </a:p>
        </p:txBody>
      </p:sp>
      <p:sp>
        <p:nvSpPr>
          <p:cNvPr id="7" name="文本框 6"/>
          <p:cNvSpPr txBox="1"/>
          <p:nvPr/>
        </p:nvSpPr>
        <p:spPr>
          <a:xfrm>
            <a:off x="1168585" y="1585717"/>
            <a:ext cx="10091085" cy="2308324"/>
          </a:xfrm>
          <a:prstGeom prst="rect">
            <a:avLst/>
          </a:prstGeom>
          <a:noFill/>
        </p:spPr>
        <p:txBody>
          <a:bodyPr wrap="square" rtlCol="0" anchor="t">
            <a:spAutoFit/>
          </a:bodyPr>
          <a:lstStyle/>
          <a:p>
            <a:pPr lvl="0">
              <a:defRPr/>
            </a:pPr>
            <a:r>
              <a:rPr kumimoji="0" lang="zh-CN" altLang="en-US"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本模块将描述影响旅客处理的关键趋势，将介绍这一领域是如何变得精简的，以及基技术的发展将如何进一步提高旅客和货物的便利性。</a:t>
            </a:r>
            <a:endParaRPr kumimoji="0" lang="en-US" altLang="zh-CN"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lvl="0">
              <a:defRPr/>
            </a:pPr>
            <a:endParaRPr kumimoji="0" lang="en-US" altLang="zh-CN"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lvl="0">
              <a:defRPr/>
            </a:pPr>
            <a:r>
              <a:rPr kumimoji="0" lang="zh-CN" altLang="en-US"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本单元还将关注电子货运和自助值机以及</a:t>
            </a:r>
            <a:r>
              <a:rPr kumimoji="0" lang="en-US" altLang="zh-CN"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Smart Security</a:t>
            </a:r>
            <a:r>
              <a:rPr kumimoji="0" lang="zh-CN" altLang="en-US"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（现在是</a:t>
            </a:r>
            <a:r>
              <a:rPr kumimoji="0" lang="en-US" altLang="zh-CN"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ATA</a:t>
            </a:r>
            <a:r>
              <a:rPr kumimoji="0" lang="zh-CN" altLang="en-US"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和</a:t>
            </a:r>
            <a:r>
              <a:rPr kumimoji="0" lang="en-US" altLang="zh-CN"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ACI</a:t>
            </a:r>
            <a:r>
              <a:rPr kumimoji="0" lang="zh-CN" altLang="en-US"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的联合项目）的未来发展，以及这些将如何彻底改变旅客和行李处理服务。</a:t>
            </a:r>
            <a:endParaRPr kumimoji="0" lang="en-US" altLang="zh-CN"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38755" y="534700"/>
            <a:ext cx="11429324" cy="609398"/>
          </a:xfrm>
        </p:spPr>
        <p:txBody>
          <a:bodyPr/>
          <a:lstStyle/>
          <a:p>
            <a:r>
              <a:rPr lang="en-US" altLang="zh-CN" sz="3200" b="1" dirty="0"/>
              <a:t>9.1 Passenger Ground Services-future Trends</a:t>
            </a:r>
            <a:br>
              <a:rPr lang="en-US" altLang="zh-CN" sz="3200" b="1" dirty="0"/>
            </a:br>
            <a:endParaRPr lang="zh-CN" altLang="en-US" sz="3200" b="1" dirty="0"/>
          </a:p>
        </p:txBody>
      </p:sp>
      <p:sp>
        <p:nvSpPr>
          <p:cNvPr id="3" name="内容占位符 2"/>
          <p:cNvSpPr>
            <a:spLocks noGrp="1"/>
          </p:cNvSpPr>
          <p:nvPr>
            <p:ph idx="1"/>
          </p:nvPr>
        </p:nvSpPr>
        <p:spPr>
          <a:xfrm>
            <a:off x="1145870" y="1904798"/>
            <a:ext cx="9964272" cy="1636059"/>
          </a:xfrm>
        </p:spPr>
        <p:txBody>
          <a:bodyPr/>
          <a:lstStyle/>
          <a:p>
            <a:r>
              <a:rPr lang="zh-CN" altLang="en-US" sz="2400" dirty="0">
                <a:latin typeface="+mn-ea"/>
              </a:rPr>
              <a:t>在本单元中，我们会了解到行业的一些创新以及这些创新将对客运地面服务产生影响。我们还将研究影响旅客和行李处理的发展因素。</a:t>
            </a:r>
            <a:endParaRPr lang="en-US" altLang="zh-CN" sz="2400" dirty="0">
              <a:latin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dirty="0"/>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9.1.1 Passenger Control</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4" name="文本框 13"/>
          <p:cNvSpPr txBox="1"/>
          <p:nvPr/>
        </p:nvSpPr>
        <p:spPr>
          <a:xfrm>
            <a:off x="838199" y="1239034"/>
            <a:ext cx="10295965" cy="1569660"/>
          </a:xfrm>
          <a:prstGeom prst="rect">
            <a:avLst/>
          </a:prstGeom>
          <a:noFill/>
        </p:spPr>
        <p:txBody>
          <a:bodyPr wrap="square">
            <a:spAutoFit/>
          </a:bodyPr>
          <a:lstStyle/>
          <a:p>
            <a:r>
              <a:rPr lang="en-US" altLang="zh-CN" sz="2400" dirty="0">
                <a:latin typeface="+mn-ea"/>
              </a:rPr>
              <a:t>e-Tickets</a:t>
            </a:r>
            <a:endParaRPr lang="en-US" altLang="zh-CN" sz="2400" dirty="0">
              <a:latin typeface="+mn-ea"/>
            </a:endParaRPr>
          </a:p>
          <a:p>
            <a:r>
              <a:rPr lang="zh-CN" altLang="en-US" sz="2400" dirty="0">
                <a:latin typeface="+mn-ea"/>
              </a:rPr>
              <a:t>机票销售和分销是一个发生重大变化的领域。</a:t>
            </a:r>
            <a:endParaRPr lang="en-US" altLang="zh-CN" sz="2400" dirty="0">
              <a:latin typeface="+mn-ea"/>
            </a:endParaRPr>
          </a:p>
          <a:p>
            <a:r>
              <a:rPr lang="zh-CN" altLang="en-US" sz="2400" dirty="0">
                <a:latin typeface="+mn-ea"/>
              </a:rPr>
              <a:t>所有</a:t>
            </a:r>
            <a:r>
              <a:rPr lang="en-US" altLang="zh-CN" sz="2400" dirty="0">
                <a:latin typeface="+mn-ea"/>
              </a:rPr>
              <a:t>IATA</a:t>
            </a:r>
            <a:r>
              <a:rPr lang="zh-CN" altLang="en-US" sz="2400" dirty="0">
                <a:latin typeface="+mn-ea"/>
              </a:rPr>
              <a:t>成员航空公司都使用电子票务，这带来了成本的降低和旅客体验的改善，并为旅客和旅行社提供了更大的灵活性来更改行程。</a:t>
            </a:r>
            <a:endParaRPr lang="zh-CN" altLang="en-US" sz="2400" dirty="0">
              <a:latin typeface="+mn-ea"/>
            </a:endParaRPr>
          </a:p>
        </p:txBody>
      </p:sp>
      <p:sp>
        <p:nvSpPr>
          <p:cNvPr id="8" name="文本框 7"/>
          <p:cNvSpPr txBox="1"/>
          <p:nvPr/>
        </p:nvSpPr>
        <p:spPr>
          <a:xfrm>
            <a:off x="920784" y="2915849"/>
            <a:ext cx="10295965" cy="1200329"/>
          </a:xfrm>
          <a:prstGeom prst="rect">
            <a:avLst/>
          </a:prstGeom>
          <a:noFill/>
        </p:spPr>
        <p:txBody>
          <a:bodyPr wrap="square">
            <a:spAutoFit/>
          </a:bodyPr>
          <a:lstStyle/>
          <a:p>
            <a:r>
              <a:rPr lang="en-US" altLang="zh-CN" sz="2400" dirty="0">
                <a:latin typeface="+mn-ea"/>
              </a:rPr>
              <a:t>Internet Check-in or Ticketless Travel</a:t>
            </a:r>
            <a:endParaRPr lang="en-US" altLang="zh-CN" sz="2400" dirty="0">
              <a:latin typeface="+mn-ea"/>
            </a:endParaRPr>
          </a:p>
          <a:p>
            <a:r>
              <a:rPr lang="zh-CN" altLang="en-US" sz="2400" dirty="0">
                <a:latin typeface="+mn-ea"/>
              </a:rPr>
              <a:t>旅客在家、办公室或酒店房间可以使用自己的个人电脑办理登机手续，节省了在机场的时间。一些航空公司还提供旅客在家打印行李标签的可能性。</a:t>
            </a:r>
            <a:endParaRPr lang="zh-CN" altLang="en-US" sz="2400" dirty="0">
              <a:latin typeface="+mn-ea"/>
            </a:endParaRP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9.1.1 Passenger Control</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4" name="文本框 13"/>
          <p:cNvSpPr txBox="1"/>
          <p:nvPr/>
        </p:nvSpPr>
        <p:spPr>
          <a:xfrm>
            <a:off x="947679" y="1767930"/>
            <a:ext cx="10295965" cy="1200329"/>
          </a:xfrm>
          <a:prstGeom prst="rect">
            <a:avLst/>
          </a:prstGeom>
          <a:noFill/>
        </p:spPr>
        <p:txBody>
          <a:bodyPr wrap="square">
            <a:spAutoFit/>
          </a:bodyPr>
          <a:lstStyle/>
          <a:p>
            <a:r>
              <a:rPr lang="zh-CN" altLang="en-US" sz="2400" dirty="0">
                <a:latin typeface="+mn-ea"/>
              </a:rPr>
              <a:t>随着办理登机手续在很大程度上得到了重视，机场的自助服务重点已经转移到让旅客更容易处理行李上。</a:t>
            </a:r>
            <a:r>
              <a:rPr lang="en-US" altLang="zh-CN" sz="2400" dirty="0">
                <a:latin typeface="+mn-ea"/>
              </a:rPr>
              <a:t>35%</a:t>
            </a:r>
            <a:r>
              <a:rPr lang="zh-CN" altLang="en-US" sz="2400" dirty="0">
                <a:latin typeface="+mn-ea"/>
              </a:rPr>
              <a:t>的机场已经可以在自助机上打印行李标签，并将在三年内达到</a:t>
            </a:r>
            <a:r>
              <a:rPr lang="en-US" altLang="zh-CN" sz="2400" dirty="0">
                <a:latin typeface="+mn-ea"/>
              </a:rPr>
              <a:t>70%</a:t>
            </a:r>
            <a:r>
              <a:rPr lang="zh-CN" altLang="en-US" sz="2400" dirty="0">
                <a:latin typeface="+mn-ea"/>
              </a:rPr>
              <a:t>，为广泛采用自助行李托运铺平了道路。</a:t>
            </a:r>
            <a:endParaRPr lang="zh-CN" altLang="en-US" sz="2400" dirty="0">
              <a:latin typeface="+mn-ea"/>
            </a:endParaRP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9.1.2 Border Control</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4" name="文本框 13"/>
          <p:cNvSpPr txBox="1"/>
          <p:nvPr/>
        </p:nvSpPr>
        <p:spPr>
          <a:xfrm>
            <a:off x="757517" y="1077648"/>
            <a:ext cx="10896601" cy="4524315"/>
          </a:xfrm>
          <a:prstGeom prst="rect">
            <a:avLst/>
          </a:prstGeom>
          <a:noFill/>
        </p:spPr>
        <p:txBody>
          <a:bodyPr wrap="square">
            <a:spAutoFit/>
          </a:bodyPr>
          <a:lstStyle/>
          <a:p>
            <a:r>
              <a:rPr lang="zh-CN" altLang="en-US" sz="2400" dirty="0">
                <a:latin typeface="+mn-ea"/>
              </a:rPr>
              <a:t>新技术的有效使用有助于提高过境站检查旅行证件的准确性，生物识别和电子边境管制的应用也有助于加强旅客便利。</a:t>
            </a:r>
            <a:endParaRPr lang="en-US" altLang="zh-CN" sz="2400" dirty="0">
              <a:latin typeface="+mn-ea"/>
            </a:endParaRPr>
          </a:p>
          <a:p>
            <a:endParaRPr lang="en-US" altLang="zh-CN" sz="2400" dirty="0">
              <a:latin typeface="+mn-ea"/>
            </a:endParaRPr>
          </a:p>
          <a:p>
            <a:r>
              <a:rPr lang="en-US" altLang="zh-CN" sz="2400" dirty="0">
                <a:latin typeface="+mn-ea"/>
              </a:rPr>
              <a:t>Biometric Recognition</a:t>
            </a:r>
            <a:r>
              <a:rPr lang="zh-CN" altLang="en-US" sz="2400" dirty="0">
                <a:latin typeface="+mn-ea"/>
              </a:rPr>
              <a:t>（生物识别）</a:t>
            </a:r>
            <a:endParaRPr lang="en-US" altLang="zh-CN" sz="2400" dirty="0">
              <a:latin typeface="+mn-ea"/>
            </a:endParaRPr>
          </a:p>
          <a:p>
            <a:r>
              <a:rPr lang="zh-CN" altLang="en-US" sz="2400" dirty="0">
                <a:latin typeface="+mn-ea"/>
              </a:rPr>
              <a:t>是利用个体的生理特征自动识别个体。边境的生物识别取代了以前对照片识别的依赖，许多国家正在签发包含生物识别编码数据的新护照。</a:t>
            </a:r>
            <a:endParaRPr lang="en-US" altLang="zh-CN" sz="2400" dirty="0">
              <a:latin typeface="+mn-ea"/>
            </a:endParaRPr>
          </a:p>
          <a:p>
            <a:r>
              <a:rPr lang="zh-CN" altLang="en-US" sz="2400" dirty="0">
                <a:latin typeface="+mn-ea"/>
              </a:rPr>
              <a:t>生物特征数据可能包括指纹、面部模式识别和虹膜识别，每一种都是个人独有的。</a:t>
            </a:r>
            <a:endParaRPr lang="en-US" altLang="zh-CN" sz="2400" dirty="0">
              <a:latin typeface="+mn-ea"/>
            </a:endParaRPr>
          </a:p>
          <a:p>
            <a:endParaRPr lang="en-US" altLang="zh-CN" sz="2400" dirty="0">
              <a:latin typeface="+mn-ea"/>
            </a:endParaRPr>
          </a:p>
          <a:p>
            <a:r>
              <a:rPr lang="zh-CN" altLang="en-US" sz="2400" dirty="0">
                <a:latin typeface="+mn-ea"/>
              </a:rPr>
              <a:t>“</a:t>
            </a:r>
            <a:r>
              <a:rPr lang="en-US" altLang="zh-CN" sz="2400" dirty="0">
                <a:latin typeface="+mn-ea"/>
              </a:rPr>
              <a:t>E</a:t>
            </a:r>
            <a:r>
              <a:rPr lang="zh-CN" altLang="en-US" sz="2400" dirty="0">
                <a:latin typeface="+mn-ea"/>
              </a:rPr>
              <a:t>”</a:t>
            </a:r>
            <a:r>
              <a:rPr lang="en-US" altLang="zh-CN" sz="2400" dirty="0">
                <a:latin typeface="+mn-ea"/>
              </a:rPr>
              <a:t> Border Control</a:t>
            </a:r>
            <a:r>
              <a:rPr lang="zh-CN" altLang="en-US" sz="2400" dirty="0">
                <a:latin typeface="+mn-ea"/>
              </a:rPr>
              <a:t>（边境控制）</a:t>
            </a:r>
            <a:endParaRPr lang="en-US" altLang="zh-CN" sz="2400" dirty="0">
              <a:latin typeface="+mn-ea"/>
            </a:endParaRPr>
          </a:p>
          <a:p>
            <a:r>
              <a:rPr lang="zh-CN" altLang="en-US" sz="2400" dirty="0">
                <a:latin typeface="+mn-ea"/>
              </a:rPr>
              <a:t>高级乘客信息（</a:t>
            </a:r>
            <a:r>
              <a:rPr lang="en-US" altLang="zh-CN" sz="2400" dirty="0">
                <a:latin typeface="+mn-ea"/>
              </a:rPr>
              <a:t>API</a:t>
            </a:r>
            <a:r>
              <a:rPr lang="zh-CN" altLang="en-US" sz="2400" dirty="0">
                <a:latin typeface="+mn-ea"/>
              </a:rPr>
              <a:t>），需要收集每个前往其他国家的旅客的数据。许多国家正在朝着一种记录旅客进出边境的电子系统迈进。</a:t>
            </a:r>
            <a:endParaRPr lang="en-US" altLang="zh-CN" sz="2400" dirty="0">
              <a:latin typeface="+mn-ea"/>
            </a:endParaRPr>
          </a:p>
          <a:p>
            <a:r>
              <a:rPr lang="zh-CN" altLang="en-US" sz="2400" dirty="0">
                <a:latin typeface="+mn-ea"/>
              </a:rPr>
              <a:t>各国家将收集关于谁离开或进入其领土、何时以及如何离开或进入的确切记录。</a:t>
            </a:r>
            <a:endParaRPr lang="zh-CN" altLang="en-US" sz="2400" dirty="0">
              <a:latin typeface="+mn-ea"/>
            </a:endParaRP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9.1.2 Border Control</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4" name="文本框 13"/>
          <p:cNvSpPr txBox="1"/>
          <p:nvPr/>
        </p:nvSpPr>
        <p:spPr>
          <a:xfrm>
            <a:off x="647361" y="811689"/>
            <a:ext cx="10896601" cy="2308324"/>
          </a:xfrm>
          <a:prstGeom prst="rect">
            <a:avLst/>
          </a:prstGeom>
          <a:noFill/>
        </p:spPr>
        <p:txBody>
          <a:bodyPr wrap="square">
            <a:spAutoFit/>
          </a:bodyPr>
          <a:lstStyle/>
          <a:p>
            <a:r>
              <a:rPr lang="en-US" altLang="zh-CN" sz="2400" dirty="0">
                <a:latin typeface="+mn-ea"/>
              </a:rPr>
              <a:t>Smart Security</a:t>
            </a:r>
            <a:r>
              <a:rPr lang="zh-CN" altLang="en-US" sz="2400" dirty="0">
                <a:latin typeface="+mn-ea"/>
              </a:rPr>
              <a:t>（智慧安检）（</a:t>
            </a:r>
            <a:r>
              <a:rPr lang="en-US" altLang="zh-CN" sz="2400" dirty="0">
                <a:latin typeface="+mn-ea"/>
              </a:rPr>
              <a:t>IATA</a:t>
            </a:r>
            <a:r>
              <a:rPr lang="zh-CN" altLang="en-US" sz="2400" dirty="0">
                <a:latin typeface="+mn-ea"/>
              </a:rPr>
              <a:t>和</a:t>
            </a:r>
            <a:r>
              <a:rPr lang="en-US" altLang="zh-CN" sz="2400" dirty="0">
                <a:latin typeface="+mn-ea"/>
              </a:rPr>
              <a:t>ACI</a:t>
            </a:r>
            <a:r>
              <a:rPr lang="zh-CN" altLang="en-US" sz="2400" dirty="0">
                <a:latin typeface="+mn-ea"/>
              </a:rPr>
              <a:t>的联合项目）</a:t>
            </a:r>
            <a:endParaRPr lang="en-US" altLang="zh-CN" sz="2400" dirty="0">
              <a:latin typeface="+mn-ea"/>
            </a:endParaRPr>
          </a:p>
          <a:p>
            <a:r>
              <a:rPr lang="zh-CN" altLang="en-US" sz="2400" dirty="0">
                <a:latin typeface="+mn-ea"/>
              </a:rPr>
              <a:t>已在政府当局登记并完成背景检查的已知旅客将可以快速进入正常筛查，这将适用于大多数旅客，而那些信息较少、被随机选择或被认为“风险较高”的旅客将有额外的筛查。在未来，安全程序可以与出境海关和移民程序相结合，进一步简化乘客体验。</a:t>
            </a:r>
            <a:endParaRPr lang="en-US" altLang="zh-CN" sz="2400" dirty="0">
              <a:latin typeface="+mn-ea"/>
            </a:endParaRPr>
          </a:p>
          <a:p>
            <a:endParaRPr lang="en-US" altLang="zh-CN" sz="2400" dirty="0">
              <a:latin typeface="+mn-ea"/>
            </a:endParaRPr>
          </a:p>
        </p:txBody>
      </p:sp>
      <p:pic>
        <p:nvPicPr>
          <p:cNvPr id="7" name="图片 6"/>
          <p:cNvPicPr>
            <a:picLocks noChangeAspect="1"/>
          </p:cNvPicPr>
          <p:nvPr/>
        </p:nvPicPr>
        <p:blipFill>
          <a:blip r:embed="rId1"/>
          <a:stretch>
            <a:fillRect/>
          </a:stretch>
        </p:blipFill>
        <p:spPr>
          <a:xfrm>
            <a:off x="1127727" y="2823881"/>
            <a:ext cx="4678408" cy="3123817"/>
          </a:xfrm>
          <a:prstGeom prst="rect">
            <a:avLst/>
          </a:prstGeom>
        </p:spPr>
      </p:pic>
      <p:pic>
        <p:nvPicPr>
          <p:cNvPr id="9" name="图片 8"/>
          <p:cNvPicPr>
            <a:picLocks noChangeAspect="1"/>
          </p:cNvPicPr>
          <p:nvPr/>
        </p:nvPicPr>
        <p:blipFill>
          <a:blip r:embed="rId2"/>
          <a:stretch>
            <a:fillRect/>
          </a:stretch>
        </p:blipFill>
        <p:spPr>
          <a:xfrm>
            <a:off x="6072496" y="2807030"/>
            <a:ext cx="4774477" cy="3157518"/>
          </a:xfrm>
          <a:prstGeom prst="rect">
            <a:avLst/>
          </a:prstGeom>
        </p:spPr>
      </p:pic>
    </p:spTree>
  </p:cSld>
  <p:clrMapOvr>
    <a:masterClrMapping/>
  </p:clrMapOvr>
  <p:transition>
    <p:fade/>
  </p:transition>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TEMPLAFYSLIDEID" val="636970746184002519"/>
</p:tagLst>
</file>

<file path=ppt/tags/tag47.xml><?xml version="1.0" encoding="utf-8"?>
<p:tagLst xmlns:p="http://schemas.openxmlformats.org/presentationml/2006/main">
  <p:tag name="TEMPLAFYSLIDEID" val="636970746184002519"/>
</p:tagLst>
</file>

<file path=ppt/tags/tag48.xml><?xml version="1.0" encoding="utf-8"?>
<p:tagLst xmlns:p="http://schemas.openxmlformats.org/presentationml/2006/main">
  <p:tag name="THINKCELLSHAPEDONOTDELETE" val="thinkcellActiveDocDoNotDelete"/>
</p:tagLst>
</file>

<file path=ppt/tags/tag49.xml><?xml version="1.0" encoding="utf-8"?>
<p:tagLst xmlns:p="http://schemas.openxmlformats.org/presentationml/2006/main">
  <p:tag name="commondata" val="eyJoZGlkIjoiMTY0OTU4ZDY0OTlkMTBmZmE0N2VhY2IwZDQ0ZjQ0MGIifQ=="/>
</p:tagLst>
</file>

<file path=ppt/tags/tag5.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IATA_Master">
  <a:themeElements>
    <a:clrScheme name="IATA">
      <a:dk1>
        <a:sysClr val="windowText" lastClr="000000"/>
      </a:dk1>
      <a:lt1>
        <a:sysClr val="window" lastClr="FFFFFF"/>
      </a:lt1>
      <a:dk2>
        <a:srgbClr val="000000"/>
      </a:dk2>
      <a:lt2>
        <a:srgbClr val="E6E6E6"/>
      </a:lt2>
      <a:accent1>
        <a:srgbClr val="1E32FA"/>
      </a:accent1>
      <a:accent2>
        <a:srgbClr val="FAC832"/>
      </a:accent2>
      <a:accent3>
        <a:srgbClr val="F04632"/>
      </a:accent3>
      <a:accent4>
        <a:srgbClr val="289632"/>
      </a:accent4>
      <a:accent5>
        <a:srgbClr val="F046C8"/>
      </a:accent5>
      <a:accent6>
        <a:srgbClr val="5A14A0"/>
      </a:accent6>
      <a:hlink>
        <a:srgbClr val="1E32FA"/>
      </a:hlink>
      <a:folHlink>
        <a:srgbClr val="5A14A0"/>
      </a:folHlink>
    </a:clrScheme>
    <a:fontScheme name="IATA">
      <a:majorFont>
        <a:latin typeface="Aktiv Grotesk Medium"/>
        <a:ea typeface=""/>
        <a:cs typeface=""/>
      </a:majorFont>
      <a:minorFont>
        <a:latin typeface="Aktiv Grotes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3802</Words>
  <Application>WPS 演示</Application>
  <PresentationFormat>宽屏</PresentationFormat>
  <Paragraphs>254</Paragraphs>
  <Slides>22</Slides>
  <Notes>2</Notes>
  <HiddenSlides>0</HiddenSlides>
  <MMClips>0</MMClips>
  <ScaleCrop>false</ScaleCrop>
  <HeadingPairs>
    <vt:vector size="8" baseType="variant">
      <vt:variant>
        <vt:lpstr>已用的字体</vt:lpstr>
      </vt:variant>
      <vt:variant>
        <vt:i4>18</vt:i4>
      </vt:variant>
      <vt:variant>
        <vt:lpstr>主题</vt:lpstr>
      </vt:variant>
      <vt:variant>
        <vt:i4>1</vt:i4>
      </vt:variant>
      <vt:variant>
        <vt:lpstr>嵌入 OLE 服务器</vt:lpstr>
      </vt:variant>
      <vt:variant>
        <vt:i4>1</vt:i4>
      </vt:variant>
      <vt:variant>
        <vt:lpstr>幻灯片标题</vt:lpstr>
      </vt:variant>
      <vt:variant>
        <vt:i4>22</vt:i4>
      </vt:variant>
    </vt:vector>
  </HeadingPairs>
  <TitlesOfParts>
    <vt:vector size="42" baseType="lpstr">
      <vt:lpstr>Arial</vt:lpstr>
      <vt:lpstr>宋体</vt:lpstr>
      <vt:lpstr>Wingdings</vt:lpstr>
      <vt:lpstr>Aktiv Grotesk Medium</vt:lpstr>
      <vt:lpstr>Yu Gothic UI</vt:lpstr>
      <vt:lpstr>Aktiv Grotesk</vt:lpstr>
      <vt:lpstr>Segoe Print</vt:lpstr>
      <vt:lpstr>思源黑体 CN Light</vt:lpstr>
      <vt:lpstr>思源黑体 CN Normal</vt:lpstr>
      <vt:lpstr>黑体</vt:lpstr>
      <vt:lpstr>OPPOSans L</vt:lpstr>
      <vt:lpstr>微软雅黑</vt:lpstr>
      <vt:lpstr>OPPOSans B</vt:lpstr>
      <vt:lpstr>思源宋体 CN Medium</vt:lpstr>
      <vt:lpstr>思源黑体 CN Bold</vt:lpstr>
      <vt:lpstr>Arial Unicode MS</vt:lpstr>
      <vt:lpstr>等线</vt:lpstr>
      <vt:lpstr>Calibri</vt:lpstr>
      <vt:lpstr>IATA_Master</vt:lpstr>
      <vt:lpstr>TCLayout.ActiveDocument.1</vt:lpstr>
      <vt:lpstr>PASSENGER GROUND SERVICES</vt:lpstr>
      <vt:lpstr>PowerPoint 演示文稿</vt:lpstr>
      <vt:lpstr>Future of the Industry  行业的未来</vt:lpstr>
      <vt:lpstr>Module Introduction</vt:lpstr>
      <vt:lpstr>9.1 Passenger Ground Services-future Trends </vt:lpstr>
      <vt:lpstr>9.1.1 Passenger Control </vt:lpstr>
      <vt:lpstr>9.1.1 Passenger Control </vt:lpstr>
      <vt:lpstr>9.1.2 Border Control </vt:lpstr>
      <vt:lpstr>9.1.2 Border Control </vt:lpstr>
      <vt:lpstr>9.1.2 Border Control </vt:lpstr>
      <vt:lpstr>9.1.3 Baggage Control </vt:lpstr>
      <vt:lpstr>9.1.3 Baggage Control </vt:lpstr>
      <vt:lpstr>9.1.4 IATA e-freight </vt:lpstr>
      <vt:lpstr>9.1.5 Satellite Geo-Reference Systems(GRS) for GSE Allocation </vt:lpstr>
      <vt:lpstr>9.1.7 NDC New Distribution Capability </vt:lpstr>
      <vt:lpstr>9.1.7 The A380 and Beyond </vt:lpstr>
      <vt:lpstr>9.2 Your Future-Landing a Job in Aviation </vt:lpstr>
      <vt:lpstr>9.2.1 Why Choose a Career in the Aviation Industry? </vt:lpstr>
      <vt:lpstr>9.2.2 Career Opportunities in the Aviation Industry</vt:lpstr>
      <vt:lpstr>9.2.3 Where to Look for Job Opportunities</vt:lpstr>
      <vt:lpstr>9.2.4 Your CV or Resume</vt:lpstr>
      <vt:lpstr>9.2.5 What an Employer will be looking for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PASSENGER GROUND SERVICES</dc:title>
  <dc:creator>eric96541a@163.com</dc:creator>
  <cp:lastModifiedBy>綦琦</cp:lastModifiedBy>
  <cp:revision>43</cp:revision>
  <dcterms:created xsi:type="dcterms:W3CDTF">2024-02-26T01:09:00Z</dcterms:created>
  <dcterms:modified xsi:type="dcterms:W3CDTF">2024-03-30T09:48:02Z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4147F9C328F14498B392869A962207D9_12</vt:lpwstr>
  </property>
  <property fmtid="{D5CDD505-2E9C-101B-9397-08002B2CF9AE}" pid="3" name="KSOProductBuildVer">
    <vt:lpwstr>2052-12.1.0.16417</vt:lpwstr>
  </property>
</Properties>
</file>